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6" r:id="rId5"/>
    <p:sldId id="259" r:id="rId6"/>
    <p:sldId id="260" r:id="rId7"/>
    <p:sldId id="261" r:id="rId8"/>
    <p:sldId id="262" r:id="rId9"/>
    <p:sldId id="263" r:id="rId10"/>
    <p:sldId id="264" r:id="rId11"/>
    <p:sldId id="292" r:id="rId12"/>
    <p:sldId id="265" r:id="rId13"/>
    <p:sldId id="293" r:id="rId14"/>
    <p:sldId id="266" r:id="rId15"/>
    <p:sldId id="267" r:id="rId16"/>
    <p:sldId id="268" r:id="rId17"/>
    <p:sldId id="295" r:id="rId18"/>
    <p:sldId id="294" r:id="rId19"/>
    <p:sldId id="289" r:id="rId20"/>
    <p:sldId id="290" r:id="rId21"/>
    <p:sldId id="291" r:id="rId22"/>
  </p:sldIdLst>
  <p:sldSz cx="18288000" cy="10287000"/>
  <p:notesSz cx="6858000" cy="9144000"/>
  <p:embeddedFontLst>
    <p:embeddedFont>
      <p:font typeface="Arial Rounded MT Bold" panose="020F0704030504030204" pitchFamily="34" charset="0"/>
      <p:regular r:id="rId23"/>
    </p:embeddedFont>
    <p:embeddedFont>
      <p:font typeface="Arimo" panose="020B060402020202020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Bold" panose="020B0806030504020204" charset="0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158A2-713F-402C-88AF-1D8749C270EF}" v="1" dt="2025-01-02T10:03:49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50" d="100"/>
          <a:sy n="50" d="100"/>
        </p:scale>
        <p:origin x="7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shaik" userId="a0dd71fa95b9572b" providerId="LiveId" clId="{AD2158A2-713F-402C-88AF-1D8749C270EF}"/>
    <pc:docChg chg="undo custSel addSld delSld modSld">
      <pc:chgData name="ibrahim shaik" userId="a0dd71fa95b9572b" providerId="LiveId" clId="{AD2158A2-713F-402C-88AF-1D8749C270EF}" dt="2025-01-02T10:40:29.986" v="36" actId="1076"/>
      <pc:docMkLst>
        <pc:docMk/>
      </pc:docMkLst>
      <pc:sldChg chg="modSp mod">
        <pc:chgData name="ibrahim shaik" userId="a0dd71fa95b9572b" providerId="LiveId" clId="{AD2158A2-713F-402C-88AF-1D8749C270EF}" dt="2025-01-02T10:02:22.163" v="5" actId="1076"/>
        <pc:sldMkLst>
          <pc:docMk/>
          <pc:sldMk cId="0" sldId="258"/>
        </pc:sldMkLst>
        <pc:spChg chg="mod">
          <ac:chgData name="ibrahim shaik" userId="a0dd71fa95b9572b" providerId="LiveId" clId="{AD2158A2-713F-402C-88AF-1D8749C270EF}" dt="2025-01-02T10:02:22.163" v="5" actId="1076"/>
          <ac:spMkLst>
            <pc:docMk/>
            <pc:sldMk cId="0" sldId="258"/>
            <ac:spMk id="16" creationId="{E65199C6-AA6C-DEAC-D196-AFCE44172B39}"/>
          </ac:spMkLst>
        </pc:spChg>
        <pc:cxnChg chg="mod">
          <ac:chgData name="ibrahim shaik" userId="a0dd71fa95b9572b" providerId="LiveId" clId="{AD2158A2-713F-402C-88AF-1D8749C270EF}" dt="2025-01-02T10:01:43.072" v="1" actId="1076"/>
          <ac:cxnSpMkLst>
            <pc:docMk/>
            <pc:sldMk cId="0" sldId="258"/>
            <ac:cxnSpMk id="61" creationId="{BDEA9FDC-4ABE-7C82-E70F-11D390392D55}"/>
          </ac:cxnSpMkLst>
        </pc:cxnChg>
      </pc:sldChg>
      <pc:sldChg chg="del">
        <pc:chgData name="ibrahim shaik" userId="a0dd71fa95b9572b" providerId="LiveId" clId="{AD2158A2-713F-402C-88AF-1D8749C270EF}" dt="2025-01-02T10:06:46.561" v="31" actId="2696"/>
        <pc:sldMkLst>
          <pc:docMk/>
          <pc:sldMk cId="0" sldId="288"/>
        </pc:sldMkLst>
      </pc:sldChg>
      <pc:sldChg chg="addSp delSp modSp add mod">
        <pc:chgData name="ibrahim shaik" userId="a0dd71fa95b9572b" providerId="LiveId" clId="{AD2158A2-713F-402C-88AF-1D8749C270EF}" dt="2025-01-02T10:40:29.986" v="36" actId="1076"/>
        <pc:sldMkLst>
          <pc:docMk/>
          <pc:sldMk cId="1928367304" sldId="296"/>
        </pc:sldMkLst>
        <pc:spChg chg="mod">
          <ac:chgData name="ibrahim shaik" userId="a0dd71fa95b9572b" providerId="LiveId" clId="{AD2158A2-713F-402C-88AF-1D8749C270EF}" dt="2025-01-02T10:03:18.981" v="16" actId="1076"/>
          <ac:spMkLst>
            <pc:docMk/>
            <pc:sldMk cId="1928367304" sldId="296"/>
            <ac:spMk id="3" creationId="{2E34F0CD-83C5-5C33-0750-1B2E209F38EB}"/>
          </ac:spMkLst>
        </pc:spChg>
        <pc:spChg chg="mod">
          <ac:chgData name="ibrahim shaik" userId="a0dd71fa95b9572b" providerId="LiveId" clId="{AD2158A2-713F-402C-88AF-1D8749C270EF}" dt="2025-01-02T10:03:00.551" v="9" actId="6549"/>
          <ac:spMkLst>
            <pc:docMk/>
            <pc:sldMk cId="1928367304" sldId="296"/>
            <ac:spMk id="6" creationId="{9D8C3B7E-6327-77C7-5255-12FC84565E07}"/>
          </ac:spMkLst>
        </pc:spChg>
        <pc:spChg chg="add del">
          <ac:chgData name="ibrahim shaik" userId="a0dd71fa95b9572b" providerId="LiveId" clId="{AD2158A2-713F-402C-88AF-1D8749C270EF}" dt="2025-01-02T10:03:10.640" v="13" actId="478"/>
          <ac:spMkLst>
            <pc:docMk/>
            <pc:sldMk cId="1928367304" sldId="296"/>
            <ac:spMk id="7" creationId="{98283CE2-2D61-283B-C05D-FB4EEAA5039B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11" creationId="{A7AB35AB-6BB3-EC27-E7DF-50EB2A469BEE}"/>
          </ac:spMkLst>
        </pc:spChg>
        <pc:spChg chg="add del mod">
          <ac:chgData name="ibrahim shaik" userId="a0dd71fa95b9572b" providerId="LiveId" clId="{AD2158A2-713F-402C-88AF-1D8749C270EF}" dt="2025-01-02T10:03:25.295" v="19" actId="478"/>
          <ac:spMkLst>
            <pc:docMk/>
            <pc:sldMk cId="1928367304" sldId="296"/>
            <ac:spMk id="16" creationId="{1BCD0868-E105-59EC-8B32-D6A6B0B59277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19" creationId="{2EE5A570-EB01-35ED-E91F-4BDCF3552D16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20" creationId="{602DDF1F-0481-8AF0-35C9-2B52741A43ED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21" creationId="{B181DC21-8491-5CB8-358B-F5F0CE0A0A6A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39" creationId="{2248084B-51AE-184A-F133-FD1D6698ACC2}"/>
          </ac:spMkLst>
        </pc:spChg>
        <pc:spChg chg="add del">
          <ac:chgData name="ibrahim shaik" userId="a0dd71fa95b9572b" providerId="LiveId" clId="{AD2158A2-713F-402C-88AF-1D8749C270EF}" dt="2025-01-02T10:03:34.783" v="20" actId="478"/>
          <ac:spMkLst>
            <pc:docMk/>
            <pc:sldMk cId="1928367304" sldId="296"/>
            <ac:spMk id="44" creationId="{F1294BFC-9535-6036-A3F5-8858F7A1BB45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45" creationId="{39191B41-ADFB-3743-1BA3-99C330A771F7}"/>
          </ac:spMkLst>
        </pc:spChg>
        <pc:spChg chg="add del">
          <ac:chgData name="ibrahim shaik" userId="a0dd71fa95b9572b" providerId="LiveId" clId="{AD2158A2-713F-402C-88AF-1D8749C270EF}" dt="2025-01-02T10:03:34.783" v="20" actId="478"/>
          <ac:spMkLst>
            <pc:docMk/>
            <pc:sldMk cId="1928367304" sldId="296"/>
            <ac:spMk id="50" creationId="{2B863AAC-F8C2-DE42-1462-261348D5BFA5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51" creationId="{FE949EAD-8312-9ACE-222E-F5999D6E6F20}"/>
          </ac:spMkLst>
        </pc:spChg>
        <pc:spChg chg="add del mod">
          <ac:chgData name="ibrahim shaik" userId="a0dd71fa95b9572b" providerId="LiveId" clId="{AD2158A2-713F-402C-88AF-1D8749C270EF}" dt="2025-01-02T10:03:47.567" v="24" actId="478"/>
          <ac:spMkLst>
            <pc:docMk/>
            <pc:sldMk cId="1928367304" sldId="296"/>
            <ac:spMk id="52" creationId="{EB832C33-71AC-EFC6-B7FD-56701E622282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53" creationId="{A6CB194E-A930-0690-4492-33AF2163AD4F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54" creationId="{607EC7AA-8237-9BBD-D4CA-973923421924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57" creationId="{D016FD3B-A4C1-6380-6895-64B2E7849B93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58" creationId="{0C70AABE-947C-DD88-1F3C-8C9342DBF1AC}"/>
          </ac:spMkLst>
        </pc:spChg>
        <pc:spChg chg="add del">
          <ac:chgData name="ibrahim shaik" userId="a0dd71fa95b9572b" providerId="LiveId" clId="{AD2158A2-713F-402C-88AF-1D8749C270EF}" dt="2025-01-02T10:03:15.681" v="14" actId="478"/>
          <ac:spMkLst>
            <pc:docMk/>
            <pc:sldMk cId="1928367304" sldId="296"/>
            <ac:spMk id="59" creationId="{F41C1AB8-D3EC-B038-55CB-FF7C86E77910}"/>
          </ac:spMkLst>
        </pc:spChg>
        <pc:grpChg chg="del">
          <ac:chgData name="ibrahim shaik" userId="a0dd71fa95b9572b" providerId="LiveId" clId="{AD2158A2-713F-402C-88AF-1D8749C270EF}" dt="2025-01-02T10:03:03.109" v="10" actId="478"/>
          <ac:grpSpMkLst>
            <pc:docMk/>
            <pc:sldMk cId="1928367304" sldId="296"/>
            <ac:grpSpMk id="4" creationId="{51E7C4ED-107E-58A9-D48F-F87CB1C89A26}"/>
          </ac:grpSpMkLst>
        </pc:grpChg>
        <pc:picChg chg="add mod">
          <ac:chgData name="ibrahim shaik" userId="a0dd71fa95b9572b" providerId="LiveId" clId="{AD2158A2-713F-402C-88AF-1D8749C270EF}" dt="2025-01-02T10:40:29.986" v="36" actId="1076"/>
          <ac:picMkLst>
            <pc:docMk/>
            <pc:sldMk cId="1928367304" sldId="296"/>
            <ac:picMk id="9" creationId="{C940308C-314D-4AE8-2649-C7CF28B670F3}"/>
          </ac:picMkLst>
        </pc:picChg>
        <pc:cxnChg chg="add del">
          <ac:chgData name="ibrahim shaik" userId="a0dd71fa95b9572b" providerId="LiveId" clId="{AD2158A2-713F-402C-88AF-1D8749C270EF}" dt="2025-01-02T10:03:34.783" v="20" actId="478"/>
          <ac:cxnSpMkLst>
            <pc:docMk/>
            <pc:sldMk cId="1928367304" sldId="296"/>
            <ac:cxnSpMk id="13" creationId="{3E914C53-1CE3-9245-27D5-407084BAA716}"/>
          </ac:cxnSpMkLst>
        </pc:cxnChg>
        <pc:cxnChg chg="add del mod">
          <ac:chgData name="ibrahim shaik" userId="a0dd71fa95b9572b" providerId="LiveId" clId="{AD2158A2-713F-402C-88AF-1D8749C270EF}" dt="2025-01-02T10:03:38.109" v="21" actId="478"/>
          <ac:cxnSpMkLst>
            <pc:docMk/>
            <pc:sldMk cId="1928367304" sldId="296"/>
            <ac:cxnSpMk id="28" creationId="{A96A02C8-B442-404A-861C-79DE2A9D314D}"/>
          </ac:cxnSpMkLst>
        </pc:cxnChg>
        <pc:cxnChg chg="add del">
          <ac:chgData name="ibrahim shaik" userId="a0dd71fa95b9572b" providerId="LiveId" clId="{AD2158A2-713F-402C-88AF-1D8749C270EF}" dt="2025-01-02T10:03:15.681" v="14" actId="478"/>
          <ac:cxnSpMkLst>
            <pc:docMk/>
            <pc:sldMk cId="1928367304" sldId="296"/>
            <ac:cxnSpMk id="32" creationId="{F7B55C6A-3AE5-87D7-739C-4E4A6F55AB68}"/>
          </ac:cxnSpMkLst>
        </pc:cxnChg>
        <pc:cxnChg chg="add del">
          <ac:chgData name="ibrahim shaik" userId="a0dd71fa95b9572b" providerId="LiveId" clId="{AD2158A2-713F-402C-88AF-1D8749C270EF}" dt="2025-01-02T10:03:15.681" v="14" actId="478"/>
          <ac:cxnSpMkLst>
            <pc:docMk/>
            <pc:sldMk cId="1928367304" sldId="296"/>
            <ac:cxnSpMk id="36" creationId="{C2B2AD2E-41A5-4F68-A8EF-8DA8D3FB0B0B}"/>
          </ac:cxnSpMkLst>
        </pc:cxnChg>
        <pc:cxnChg chg="add del">
          <ac:chgData name="ibrahim shaik" userId="a0dd71fa95b9572b" providerId="LiveId" clId="{AD2158A2-713F-402C-88AF-1D8749C270EF}" dt="2025-01-02T10:03:15.681" v="14" actId="478"/>
          <ac:cxnSpMkLst>
            <pc:docMk/>
            <pc:sldMk cId="1928367304" sldId="296"/>
            <ac:cxnSpMk id="38" creationId="{991DA690-20FC-E2FC-0AA6-9E65B5628420}"/>
          </ac:cxnSpMkLst>
        </pc:cxnChg>
        <pc:cxnChg chg="add del">
          <ac:chgData name="ibrahim shaik" userId="a0dd71fa95b9572b" providerId="LiveId" clId="{AD2158A2-713F-402C-88AF-1D8749C270EF}" dt="2025-01-02T10:03:15.681" v="14" actId="478"/>
          <ac:cxnSpMkLst>
            <pc:docMk/>
            <pc:sldMk cId="1928367304" sldId="296"/>
            <ac:cxnSpMk id="41" creationId="{29C7630F-D009-8A9A-91DE-56B51D67784F}"/>
          </ac:cxnSpMkLst>
        </pc:cxnChg>
        <pc:cxnChg chg="add del">
          <ac:chgData name="ibrahim shaik" userId="a0dd71fa95b9572b" providerId="LiveId" clId="{AD2158A2-713F-402C-88AF-1D8749C270EF}" dt="2025-01-02T10:03:15.681" v="14" actId="478"/>
          <ac:cxnSpMkLst>
            <pc:docMk/>
            <pc:sldMk cId="1928367304" sldId="296"/>
            <ac:cxnSpMk id="43" creationId="{207ABFC4-6354-F195-BB7C-B053B8FAA678}"/>
          </ac:cxnSpMkLst>
        </pc:cxnChg>
        <pc:cxnChg chg="add del">
          <ac:chgData name="ibrahim shaik" userId="a0dd71fa95b9572b" providerId="LiveId" clId="{AD2158A2-713F-402C-88AF-1D8749C270EF}" dt="2025-01-02T10:03:15.681" v="14" actId="478"/>
          <ac:cxnSpMkLst>
            <pc:docMk/>
            <pc:sldMk cId="1928367304" sldId="296"/>
            <ac:cxnSpMk id="61" creationId="{AB6B8DA2-3EAE-D940-B7D3-48CA4B092542}"/>
          </ac:cxnSpMkLst>
        </pc:cxnChg>
        <pc:cxnChg chg="add del">
          <ac:chgData name="ibrahim shaik" userId="a0dd71fa95b9572b" providerId="LiveId" clId="{AD2158A2-713F-402C-88AF-1D8749C270EF}" dt="2025-01-02T10:03:15.681" v="14" actId="478"/>
          <ac:cxnSpMkLst>
            <pc:docMk/>
            <pc:sldMk cId="1928367304" sldId="296"/>
            <ac:cxnSpMk id="63" creationId="{71557E75-3FD8-3905-96A2-D923A7424E3A}"/>
          </ac:cxnSpMkLst>
        </pc:cxnChg>
        <pc:cxnChg chg="add del">
          <ac:chgData name="ibrahim shaik" userId="a0dd71fa95b9572b" providerId="LiveId" clId="{AD2158A2-713F-402C-88AF-1D8749C270EF}" dt="2025-01-02T10:03:15.681" v="14" actId="478"/>
          <ac:cxnSpMkLst>
            <pc:docMk/>
            <pc:sldMk cId="1928367304" sldId="296"/>
            <ac:cxnSpMk id="65" creationId="{3E7A3293-3DD0-07DB-9ED0-5E22769F5524}"/>
          </ac:cxnSpMkLst>
        </pc:cxnChg>
        <pc:cxnChg chg="del">
          <ac:chgData name="ibrahim shaik" userId="a0dd71fa95b9572b" providerId="LiveId" clId="{AD2158A2-713F-402C-88AF-1D8749C270EF}" dt="2025-01-02T10:03:05.530" v="11" actId="478"/>
          <ac:cxnSpMkLst>
            <pc:docMk/>
            <pc:sldMk cId="1928367304" sldId="296"/>
            <ac:cxnSpMk id="67" creationId="{04F44113-490F-F6F5-808C-E8E5D44C4246}"/>
          </ac:cxnSpMkLst>
        </pc:cxnChg>
      </pc:sldChg>
      <pc:sldChg chg="delSp del mod">
        <pc:chgData name="ibrahim shaik" userId="a0dd71fa95b9572b" providerId="LiveId" clId="{AD2158A2-713F-402C-88AF-1D8749C270EF}" dt="2025-01-02T10:02:51.396" v="7" actId="2696"/>
        <pc:sldMkLst>
          <pc:docMk/>
          <pc:sldMk cId="2588749522" sldId="296"/>
        </pc:sldMkLst>
        <pc:picChg chg="del">
          <ac:chgData name="ibrahim shaik" userId="a0dd71fa95b9572b" providerId="LiveId" clId="{AD2158A2-713F-402C-88AF-1D8749C270EF}" dt="2025-01-02T10:02:45.067" v="6" actId="21"/>
          <ac:picMkLst>
            <pc:docMk/>
            <pc:sldMk cId="2588749522" sldId="296"/>
            <ac:picMk id="3" creationId="{C940308C-314D-4AE8-2649-C7CF28B670F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sv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4212" y="454288"/>
            <a:ext cx="1904444" cy="639834"/>
          </a:xfrm>
          <a:custGeom>
            <a:avLst/>
            <a:gdLst/>
            <a:ahLst/>
            <a:cxnLst/>
            <a:rect l="l" t="t" r="r" b="b"/>
            <a:pathLst>
              <a:path w="1904444" h="639834">
                <a:moveTo>
                  <a:pt x="0" y="0"/>
                </a:moveTo>
                <a:lnTo>
                  <a:pt x="1904444" y="0"/>
                </a:lnTo>
                <a:lnTo>
                  <a:pt x="1904444" y="639834"/>
                </a:lnTo>
                <a:lnTo>
                  <a:pt x="0" y="639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00000">
            <a:off x="9976416" y="-6252136"/>
            <a:ext cx="13383272" cy="13383272"/>
            <a:chOff x="0" y="0"/>
            <a:chExt cx="17844363" cy="178443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44390" cy="17844390"/>
            </a:xfrm>
            <a:custGeom>
              <a:avLst/>
              <a:gdLst/>
              <a:ahLst/>
              <a:cxnLst/>
              <a:rect l="l" t="t" r="r" b="b"/>
              <a:pathLst>
                <a:path w="17844390" h="17844390">
                  <a:moveTo>
                    <a:pt x="17844388" y="8922131"/>
                  </a:moveTo>
                  <a:cubicBezTo>
                    <a:pt x="17844388" y="13849731"/>
                    <a:pt x="13849730" y="17844390"/>
                    <a:pt x="8922131" y="17844390"/>
                  </a:cubicBezTo>
                  <a:cubicBezTo>
                    <a:pt x="3994531" y="17844390"/>
                    <a:pt x="0" y="13849731"/>
                    <a:pt x="0" y="8922131"/>
                  </a:cubicBezTo>
                  <a:cubicBezTo>
                    <a:pt x="0" y="3994531"/>
                    <a:pt x="3994658" y="0"/>
                    <a:pt x="8922131" y="0"/>
                  </a:cubicBezTo>
                  <a:cubicBezTo>
                    <a:pt x="13849604" y="0"/>
                    <a:pt x="17844390" y="3994658"/>
                    <a:pt x="17844390" y="8922131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201277" y="2400195"/>
            <a:ext cx="7455658" cy="9169588"/>
          </a:xfrm>
          <a:custGeom>
            <a:avLst/>
            <a:gdLst/>
            <a:ahLst/>
            <a:cxnLst/>
            <a:rect l="l" t="t" r="r" b="b"/>
            <a:pathLst>
              <a:path w="7455658" h="9169588">
                <a:moveTo>
                  <a:pt x="0" y="0"/>
                </a:moveTo>
                <a:lnTo>
                  <a:pt x="7455658" y="0"/>
                </a:lnTo>
                <a:lnTo>
                  <a:pt x="7455658" y="9169588"/>
                </a:lnTo>
                <a:lnTo>
                  <a:pt x="0" y="916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700000">
            <a:off x="1054650" y="8509530"/>
            <a:ext cx="4457842" cy="4457842"/>
            <a:chOff x="0" y="0"/>
            <a:chExt cx="5943789" cy="59437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3854" cy="5943854"/>
            </a:xfrm>
            <a:custGeom>
              <a:avLst/>
              <a:gdLst/>
              <a:ahLst/>
              <a:cxnLst/>
              <a:rect l="l" t="t" r="r" b="b"/>
              <a:pathLst>
                <a:path w="5943854" h="5943854">
                  <a:moveTo>
                    <a:pt x="5943854" y="2971927"/>
                  </a:moveTo>
                  <a:cubicBezTo>
                    <a:pt x="5943854" y="4613275"/>
                    <a:pt x="4613275" y="5943854"/>
                    <a:pt x="2971927" y="5943854"/>
                  </a:cubicBezTo>
                  <a:cubicBezTo>
                    <a:pt x="1330579" y="5943854"/>
                    <a:pt x="0" y="4613275"/>
                    <a:pt x="0" y="2971927"/>
                  </a:cubicBezTo>
                  <a:cubicBezTo>
                    <a:pt x="0" y="1330579"/>
                    <a:pt x="1330579" y="0"/>
                    <a:pt x="2971927" y="0"/>
                  </a:cubicBezTo>
                  <a:cubicBezTo>
                    <a:pt x="4613275" y="0"/>
                    <a:pt x="5943854" y="1330579"/>
                    <a:pt x="5943854" y="2971927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53076" y="8531872"/>
            <a:ext cx="1075798" cy="1039720"/>
          </a:xfrm>
          <a:custGeom>
            <a:avLst/>
            <a:gdLst/>
            <a:ahLst/>
            <a:cxnLst/>
            <a:rect l="l" t="t" r="r" b="b"/>
            <a:pathLst>
              <a:path w="1075798" h="1039720">
                <a:moveTo>
                  <a:pt x="0" y="0"/>
                </a:moveTo>
                <a:lnTo>
                  <a:pt x="1075798" y="0"/>
                </a:lnTo>
                <a:lnTo>
                  <a:pt x="1075798" y="1039720"/>
                </a:lnTo>
                <a:lnTo>
                  <a:pt x="0" y="1039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660580" y="2187482"/>
            <a:ext cx="7785184" cy="2224355"/>
            <a:chOff x="1645529" y="-57920"/>
            <a:chExt cx="10380244" cy="2965806"/>
          </a:xfrm>
        </p:grpSpPr>
        <p:sp>
          <p:nvSpPr>
            <p:cNvPr id="10" name="TextBox 10"/>
            <p:cNvSpPr txBox="1"/>
            <p:nvPr/>
          </p:nvSpPr>
          <p:spPr>
            <a:xfrm>
              <a:off x="1645529" y="1608385"/>
              <a:ext cx="10380243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Hope starts here, one conversation at a time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45530" y="-57920"/>
              <a:ext cx="10380243" cy="1662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20"/>
                </a:lnSpc>
              </a:pPr>
              <a:r>
                <a:rPr lang="en-US" sz="9600" dirty="0">
                  <a:solidFill>
                    <a:srgbClr val="041834"/>
                  </a:solidFill>
                  <a:latin typeface="Arial Rounded MT Bold" panose="020F0704030504030204" pitchFamily="34" charset="0"/>
                  <a:ea typeface="Arimo" panose="020B0604020202020204"/>
                  <a:cs typeface="Arimo" panose="020B0604020202020204"/>
                  <a:sym typeface="Arimo" panose="020B0604020202020204"/>
                </a:rPr>
                <a:t>Hope Line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38800" y="9615231"/>
            <a:ext cx="745565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5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Infosys Springboard Mental wellbeing Project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26715" y="339090"/>
            <a:ext cx="2381250" cy="1541780"/>
          </a:xfrm>
          <a:custGeom>
            <a:avLst/>
            <a:gdLst/>
            <a:ahLst/>
            <a:cxnLst/>
            <a:rect l="l" t="t" r="r" b="b"/>
            <a:pathLst>
              <a:path w="2059333" h="1268882">
                <a:moveTo>
                  <a:pt x="0" y="0"/>
                </a:moveTo>
                <a:lnTo>
                  <a:pt x="2059332" y="0"/>
                </a:lnTo>
                <a:lnTo>
                  <a:pt x="2059332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9"/>
          <p:cNvGrpSpPr/>
          <p:nvPr/>
        </p:nvGrpSpPr>
        <p:grpSpPr>
          <a:xfrm>
            <a:off x="2775350" y="5389688"/>
            <a:ext cx="7185025" cy="1889025"/>
            <a:chOff x="-1378915" y="-356659"/>
            <a:chExt cx="9758465" cy="2518699"/>
          </a:xfrm>
        </p:grpSpPr>
        <p:sp>
          <p:nvSpPr>
            <p:cNvPr id="16" name="TextBox 10"/>
            <p:cNvSpPr txBox="1"/>
            <p:nvPr/>
          </p:nvSpPr>
          <p:spPr>
            <a:xfrm>
              <a:off x="-942522" y="862539"/>
              <a:ext cx="50883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Ibrahim Shaik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Aastha</a:t>
              </a:r>
            </a:p>
          </p:txBody>
        </p:sp>
        <p:sp>
          <p:nvSpPr>
            <p:cNvPr id="18" name="TextBox 12"/>
            <p:cNvSpPr txBox="1"/>
            <p:nvPr/>
          </p:nvSpPr>
          <p:spPr>
            <a:xfrm>
              <a:off x="-1378915" y="-356659"/>
              <a:ext cx="9758465" cy="11184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48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Arimo" panose="020B0604020202020204"/>
                  <a:cs typeface="Arimo" panose="020B0604020202020204"/>
                  <a:sym typeface="Arimo" panose="020B0604020202020204"/>
                </a:rPr>
                <a:t>Team Members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FE3F946-AA67-D128-2DAC-D39910FB97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3" y="1880870"/>
            <a:ext cx="1602463" cy="1602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1254" y="336730"/>
            <a:ext cx="2214728" cy="1192904"/>
          </a:xfrm>
          <a:custGeom>
            <a:avLst/>
            <a:gdLst/>
            <a:ahLst/>
            <a:cxnLst/>
            <a:rect l="l" t="t" r="r" b="b"/>
            <a:pathLst>
              <a:path w="2214728" h="1192904">
                <a:moveTo>
                  <a:pt x="0" y="0"/>
                </a:moveTo>
                <a:lnTo>
                  <a:pt x="2214728" y="0"/>
                </a:lnTo>
                <a:lnTo>
                  <a:pt x="2214728" y="1192904"/>
                </a:lnTo>
                <a:lnTo>
                  <a:pt x="0" y="119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42222" y="7176700"/>
            <a:ext cx="4519098" cy="5847848"/>
          </a:xfrm>
          <a:custGeom>
            <a:avLst/>
            <a:gdLst/>
            <a:ahLst/>
            <a:cxnLst/>
            <a:rect l="l" t="t" r="r" b="b"/>
            <a:pathLst>
              <a:path w="4519098" h="5847848">
                <a:moveTo>
                  <a:pt x="0" y="0"/>
                </a:moveTo>
                <a:lnTo>
                  <a:pt x="4519098" y="0"/>
                </a:lnTo>
                <a:lnTo>
                  <a:pt x="4519098" y="5847848"/>
                </a:lnTo>
                <a:lnTo>
                  <a:pt x="0" y="5847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40950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SOS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6B9DC-4D9D-8783-DC69-2BC7C4DE6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"/>
          <a:stretch/>
        </p:blipFill>
        <p:spPr>
          <a:xfrm>
            <a:off x="3076876" y="2145804"/>
            <a:ext cx="13017187" cy="60839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D234A-7E22-49E3-E4CE-7B920EFC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56771C-612A-4CAD-D1B8-5DE7C3C5DE4E}"/>
              </a:ext>
            </a:extLst>
          </p:cNvPr>
          <p:cNvSpPr/>
          <p:nvPr/>
        </p:nvSpPr>
        <p:spPr>
          <a:xfrm>
            <a:off x="15351254" y="336730"/>
            <a:ext cx="2214728" cy="1192904"/>
          </a:xfrm>
          <a:custGeom>
            <a:avLst/>
            <a:gdLst/>
            <a:ahLst/>
            <a:cxnLst/>
            <a:rect l="l" t="t" r="r" b="b"/>
            <a:pathLst>
              <a:path w="2214728" h="1192904">
                <a:moveTo>
                  <a:pt x="0" y="0"/>
                </a:moveTo>
                <a:lnTo>
                  <a:pt x="2214728" y="0"/>
                </a:lnTo>
                <a:lnTo>
                  <a:pt x="2214728" y="1192904"/>
                </a:lnTo>
                <a:lnTo>
                  <a:pt x="0" y="119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53C733-F1C4-96E7-2F90-90DF367404D9}"/>
              </a:ext>
            </a:extLst>
          </p:cNvPr>
          <p:cNvSpPr/>
          <p:nvPr/>
        </p:nvSpPr>
        <p:spPr>
          <a:xfrm>
            <a:off x="-1442222" y="7176700"/>
            <a:ext cx="4519098" cy="5847848"/>
          </a:xfrm>
          <a:custGeom>
            <a:avLst/>
            <a:gdLst/>
            <a:ahLst/>
            <a:cxnLst/>
            <a:rect l="l" t="t" r="r" b="b"/>
            <a:pathLst>
              <a:path w="4519098" h="5847848">
                <a:moveTo>
                  <a:pt x="0" y="0"/>
                </a:moveTo>
                <a:lnTo>
                  <a:pt x="4519098" y="0"/>
                </a:lnTo>
                <a:lnTo>
                  <a:pt x="4519098" y="5847848"/>
                </a:lnTo>
                <a:lnTo>
                  <a:pt x="0" y="5847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49A92A1-9078-5290-E554-10BDD1DF0E8E}"/>
              </a:ext>
            </a:extLst>
          </p:cNvPr>
          <p:cNvSpPr txBox="1"/>
          <p:nvPr/>
        </p:nvSpPr>
        <p:spPr>
          <a:xfrm>
            <a:off x="1540950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SOS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7A962-ED02-5F51-1163-F3E0FEE9B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473945"/>
            <a:ext cx="11463513" cy="54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546" y="310834"/>
            <a:ext cx="17408072" cy="9765598"/>
          </a:xfrm>
          <a:custGeom>
            <a:avLst/>
            <a:gdLst/>
            <a:ahLst/>
            <a:cxnLst/>
            <a:rect l="l" t="t" r="r" b="b"/>
            <a:pathLst>
              <a:path w="17408072" h="9765598">
                <a:moveTo>
                  <a:pt x="0" y="0"/>
                </a:moveTo>
                <a:lnTo>
                  <a:pt x="17408072" y="0"/>
                </a:lnTo>
                <a:lnTo>
                  <a:pt x="17408072" y="9765598"/>
                </a:lnTo>
                <a:lnTo>
                  <a:pt x="0" y="976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04796" y="-952076"/>
            <a:ext cx="25540994" cy="16999926"/>
          </a:xfrm>
          <a:custGeom>
            <a:avLst/>
            <a:gdLst/>
            <a:ahLst/>
            <a:cxnLst/>
            <a:rect l="l" t="t" r="r" b="b"/>
            <a:pathLst>
              <a:path w="25540994" h="16999926">
                <a:moveTo>
                  <a:pt x="0" y="0"/>
                </a:moveTo>
                <a:lnTo>
                  <a:pt x="25540994" y="0"/>
                </a:lnTo>
                <a:lnTo>
                  <a:pt x="25540994" y="16999926"/>
                </a:lnTo>
                <a:lnTo>
                  <a:pt x="0" y="16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E5480-0D44-2850-C373-FDFE726EC284}"/>
              </a:ext>
            </a:extLst>
          </p:cNvPr>
          <p:cNvSpPr txBox="1"/>
          <p:nvPr/>
        </p:nvSpPr>
        <p:spPr>
          <a:xfrm>
            <a:off x="1540950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Booking Appointment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86F7F-A751-54F4-D651-050D6DB5C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93" y="2095500"/>
            <a:ext cx="13558013" cy="64080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FFF60-DAA5-AFF8-9E39-9DCBDB2FC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D39651-7C48-E352-5F7B-7370F142AC18}"/>
              </a:ext>
            </a:extLst>
          </p:cNvPr>
          <p:cNvSpPr/>
          <p:nvPr/>
        </p:nvSpPr>
        <p:spPr>
          <a:xfrm>
            <a:off x="439546" y="310834"/>
            <a:ext cx="17408072" cy="9765598"/>
          </a:xfrm>
          <a:custGeom>
            <a:avLst/>
            <a:gdLst/>
            <a:ahLst/>
            <a:cxnLst/>
            <a:rect l="l" t="t" r="r" b="b"/>
            <a:pathLst>
              <a:path w="17408072" h="9765598">
                <a:moveTo>
                  <a:pt x="0" y="0"/>
                </a:moveTo>
                <a:lnTo>
                  <a:pt x="17408072" y="0"/>
                </a:lnTo>
                <a:lnTo>
                  <a:pt x="17408072" y="9765598"/>
                </a:lnTo>
                <a:lnTo>
                  <a:pt x="0" y="976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D191D8A-CDEB-C009-3379-7DBB1FD13A7E}"/>
              </a:ext>
            </a:extLst>
          </p:cNvPr>
          <p:cNvSpPr/>
          <p:nvPr/>
        </p:nvSpPr>
        <p:spPr>
          <a:xfrm>
            <a:off x="-2304796" y="-952076"/>
            <a:ext cx="25540994" cy="16999926"/>
          </a:xfrm>
          <a:custGeom>
            <a:avLst/>
            <a:gdLst/>
            <a:ahLst/>
            <a:cxnLst/>
            <a:rect l="l" t="t" r="r" b="b"/>
            <a:pathLst>
              <a:path w="25540994" h="16999926">
                <a:moveTo>
                  <a:pt x="0" y="0"/>
                </a:moveTo>
                <a:lnTo>
                  <a:pt x="25540994" y="0"/>
                </a:lnTo>
                <a:lnTo>
                  <a:pt x="25540994" y="16999926"/>
                </a:lnTo>
                <a:lnTo>
                  <a:pt x="0" y="16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AECC7-E07A-4EF1-40C3-7CAA67660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85900"/>
            <a:ext cx="10621857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93244-7838-75D9-64F3-330E9C5162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"/>
          <a:stretch/>
        </p:blipFill>
        <p:spPr>
          <a:xfrm>
            <a:off x="2819400" y="1866900"/>
            <a:ext cx="13102913" cy="61645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B746F-1D56-3A9D-E429-A8AB7EA76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37480"/>
            <a:ext cx="9821646" cy="60968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6877" y="-4686230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95800" y="992909"/>
            <a:ext cx="8839200" cy="62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Daily Mood Assignment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85A7C-BC4C-17EA-0A37-F19846649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43" y="2152031"/>
            <a:ext cx="13179113" cy="6263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09E9E-F5E9-6184-8E53-8476197C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160F99-04B4-EE08-691A-AC53CCED2C51}"/>
              </a:ext>
            </a:extLst>
          </p:cNvPr>
          <p:cNvSpPr/>
          <p:nvPr/>
        </p:nvSpPr>
        <p:spPr>
          <a:xfrm>
            <a:off x="-2666877" y="-4686230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8F317CF-DE24-5D7F-FA50-7B00B03EF938}"/>
              </a:ext>
            </a:extLst>
          </p:cNvPr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09D49D4-0D87-5C3F-D6EF-87EBE6E08EB8}"/>
              </a:ext>
            </a:extLst>
          </p:cNvPr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9B4A5-A32F-45DA-B071-BCE2EC1AA1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00300"/>
            <a:ext cx="15650845" cy="4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4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B07C3B-6345-0F22-FEC7-B2D85A9E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B2607C-7F34-412C-8948-299EA1C98D96}"/>
              </a:ext>
            </a:extLst>
          </p:cNvPr>
          <p:cNvSpPr/>
          <p:nvPr/>
        </p:nvSpPr>
        <p:spPr>
          <a:xfrm>
            <a:off x="-2666877" y="-4686230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888DC61-9668-3F17-273F-8D114561B4E7}"/>
              </a:ext>
            </a:extLst>
          </p:cNvPr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6083445-8875-680E-135B-20C074E6032D}"/>
              </a:ext>
            </a:extLst>
          </p:cNvPr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BE90F-474C-FD01-DE77-C868ACD6FE4B}"/>
              </a:ext>
            </a:extLst>
          </p:cNvPr>
          <p:cNvSpPr txBox="1"/>
          <p:nvPr/>
        </p:nvSpPr>
        <p:spPr>
          <a:xfrm>
            <a:off x="4495800" y="992909"/>
            <a:ext cx="8839200" cy="62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Inspiring Stories Blog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08AC3-6A5F-8BA3-9F8C-4E9618B1B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" b="1010"/>
          <a:stretch/>
        </p:blipFill>
        <p:spPr>
          <a:xfrm>
            <a:off x="1563636" y="2095499"/>
            <a:ext cx="14703527" cy="69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0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30878" y="8512052"/>
            <a:ext cx="4519098" cy="4512496"/>
            <a:chOff x="0" y="0"/>
            <a:chExt cx="6025464" cy="6016661"/>
          </a:xfrm>
        </p:grpSpPr>
        <p:sp>
          <p:nvSpPr>
            <p:cNvPr id="3" name="Freeform 3"/>
            <p:cNvSpPr/>
            <p:nvPr/>
          </p:nvSpPr>
          <p:spPr>
            <a:xfrm>
              <a:off x="-87122" y="25654"/>
              <a:ext cx="6025515" cy="6016752"/>
            </a:xfrm>
            <a:custGeom>
              <a:avLst/>
              <a:gdLst/>
              <a:ahLst/>
              <a:cxnLst/>
              <a:rect l="l" t="t" r="r" b="b"/>
              <a:pathLst>
                <a:path w="6025515" h="6016752">
                  <a:moveTo>
                    <a:pt x="0" y="3008122"/>
                  </a:moveTo>
                  <a:cubicBezTo>
                    <a:pt x="0" y="4669790"/>
                    <a:pt x="1349248" y="6016752"/>
                    <a:pt x="3012948" y="6016752"/>
                  </a:cubicBezTo>
                  <a:cubicBezTo>
                    <a:pt x="4676648" y="6016752"/>
                    <a:pt x="6025515" y="4669790"/>
                    <a:pt x="6025515" y="3008122"/>
                  </a:cubicBezTo>
                  <a:cubicBezTo>
                    <a:pt x="6025515" y="1346835"/>
                    <a:pt x="4676648" y="0"/>
                    <a:pt x="3012948" y="0"/>
                  </a:cubicBezTo>
                  <a:cubicBezTo>
                    <a:pt x="1349248" y="0"/>
                    <a:pt x="0" y="1346835"/>
                    <a:pt x="0" y="3008122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7138870" y="7688250"/>
            <a:ext cx="695726" cy="2286688"/>
          </a:xfrm>
          <a:custGeom>
            <a:avLst/>
            <a:gdLst/>
            <a:ahLst/>
            <a:cxnLst/>
            <a:rect l="l" t="t" r="r" b="b"/>
            <a:pathLst>
              <a:path w="695726" h="2286688">
                <a:moveTo>
                  <a:pt x="0" y="0"/>
                </a:moveTo>
                <a:lnTo>
                  <a:pt x="695726" y="0"/>
                </a:lnTo>
                <a:lnTo>
                  <a:pt x="695726" y="2286688"/>
                </a:lnTo>
                <a:lnTo>
                  <a:pt x="0" y="228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92196" y="310854"/>
            <a:ext cx="1558462" cy="1888106"/>
          </a:xfrm>
          <a:custGeom>
            <a:avLst/>
            <a:gdLst/>
            <a:ahLst/>
            <a:cxnLst/>
            <a:rect l="l" t="t" r="r" b="b"/>
            <a:pathLst>
              <a:path w="1558462" h="1888106">
                <a:moveTo>
                  <a:pt x="0" y="0"/>
                </a:moveTo>
                <a:lnTo>
                  <a:pt x="1558462" y="0"/>
                </a:lnTo>
                <a:lnTo>
                  <a:pt x="1558462" y="1888106"/>
                </a:lnTo>
                <a:lnTo>
                  <a:pt x="0" y="188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4461752" y="-5476752"/>
            <a:ext cx="12388120" cy="12388120"/>
            <a:chOff x="0" y="0"/>
            <a:chExt cx="16517493" cy="165174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17620" cy="16517620"/>
            </a:xfrm>
            <a:custGeom>
              <a:avLst/>
              <a:gdLst/>
              <a:ahLst/>
              <a:cxnLst/>
              <a:rect l="l" t="t" r="r" b="b"/>
              <a:pathLst>
                <a:path w="16517620" h="16517620">
                  <a:moveTo>
                    <a:pt x="16517493" y="8258810"/>
                  </a:moveTo>
                  <a:cubicBezTo>
                    <a:pt x="16517493" y="12820015"/>
                    <a:pt x="12819888" y="16517620"/>
                    <a:pt x="8258683" y="16517620"/>
                  </a:cubicBezTo>
                  <a:cubicBezTo>
                    <a:pt x="3697478" y="16517620"/>
                    <a:pt x="0" y="12819888"/>
                    <a:pt x="0" y="8258810"/>
                  </a:cubicBezTo>
                  <a:cubicBezTo>
                    <a:pt x="0" y="3697732"/>
                    <a:pt x="3697605" y="0"/>
                    <a:pt x="8258810" y="0"/>
                  </a:cubicBezTo>
                  <a:cubicBezTo>
                    <a:pt x="12820015" y="0"/>
                    <a:pt x="16517620" y="3697605"/>
                    <a:pt x="16517620" y="8258810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20090" y="2599690"/>
            <a:ext cx="5830572" cy="7687310"/>
          </a:xfrm>
          <a:custGeom>
            <a:avLst/>
            <a:gdLst/>
            <a:ahLst/>
            <a:cxnLst/>
            <a:rect l="l" t="t" r="r" b="b"/>
            <a:pathLst>
              <a:path w="5830572" h="7687310">
                <a:moveTo>
                  <a:pt x="0" y="0"/>
                </a:moveTo>
                <a:lnTo>
                  <a:pt x="5830572" y="0"/>
                </a:lnTo>
                <a:lnTo>
                  <a:pt x="5830572" y="7687310"/>
                </a:lnTo>
                <a:lnTo>
                  <a:pt x="0" y="768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1425" y="885590"/>
            <a:ext cx="152389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Conclusion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11743" y="717308"/>
            <a:ext cx="9653794" cy="8476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E258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Streamlined Healthcare Access</a:t>
            </a:r>
          </a:p>
          <a:p>
            <a:pPr algn="l">
              <a:lnSpc>
                <a:spcPts val="3840"/>
              </a:lnSpc>
            </a:pPr>
            <a:endParaRPr lang="en-US" sz="3600" b="1" dirty="0">
              <a:solidFill>
                <a:srgbClr val="E2583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rPr>
              <a:t>Our Doctor Appointment System simplifies the process of booking appointments, making healthcare more accessible and efficient.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4183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E258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. Enhanced User Experience</a:t>
            </a:r>
          </a:p>
          <a:p>
            <a:pPr algn="l">
              <a:lnSpc>
                <a:spcPts val="3840"/>
              </a:lnSpc>
            </a:pPr>
            <a:endParaRPr lang="en-US" sz="3600" b="1" dirty="0">
              <a:solidFill>
                <a:srgbClr val="E2583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rPr>
              <a:t>Patients can easily register, view doctors' availability, and book appointments from the comfort of their homes.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4183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rgbClr val="E258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 . Benefits for All Stakeholders</a:t>
            </a:r>
          </a:p>
          <a:p>
            <a:pPr algn="l">
              <a:lnSpc>
                <a:spcPts val="3840"/>
              </a:lnSpc>
            </a:pPr>
            <a:endParaRPr lang="en-US" sz="3600" b="1" dirty="0">
              <a:solidFill>
                <a:srgbClr val="E2583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rPr>
              <a:t>The system benefits both patients and doctors by saving time, reducing communication gaps, and improving appointment management.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2222" y="-1949972"/>
            <a:ext cx="23443924" cy="14974520"/>
          </a:xfrm>
          <a:custGeom>
            <a:avLst/>
            <a:gdLst/>
            <a:ahLst/>
            <a:cxnLst/>
            <a:rect l="l" t="t" r="r" b="b"/>
            <a:pathLst>
              <a:path w="23443924" h="14974520">
                <a:moveTo>
                  <a:pt x="0" y="0"/>
                </a:moveTo>
                <a:lnTo>
                  <a:pt x="23443924" y="0"/>
                </a:lnTo>
                <a:lnTo>
                  <a:pt x="23443924" y="14974520"/>
                </a:lnTo>
                <a:lnTo>
                  <a:pt x="0" y="14974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9515" y="7176700"/>
            <a:ext cx="639834" cy="1890441"/>
          </a:xfrm>
          <a:custGeom>
            <a:avLst/>
            <a:gdLst/>
            <a:ahLst/>
            <a:cxnLst/>
            <a:rect l="l" t="t" r="r" b="b"/>
            <a:pathLst>
              <a:path w="639834" h="1890441">
                <a:moveTo>
                  <a:pt x="0" y="0"/>
                </a:moveTo>
                <a:lnTo>
                  <a:pt x="639834" y="0"/>
                </a:lnTo>
                <a:lnTo>
                  <a:pt x="639834" y="1890441"/>
                </a:lnTo>
                <a:lnTo>
                  <a:pt x="0" y="1890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50456" y="359104"/>
            <a:ext cx="2280594" cy="1998394"/>
          </a:xfrm>
          <a:custGeom>
            <a:avLst/>
            <a:gdLst/>
            <a:ahLst/>
            <a:cxnLst/>
            <a:rect l="l" t="t" r="r" b="b"/>
            <a:pathLst>
              <a:path w="2280594" h="1998394">
                <a:moveTo>
                  <a:pt x="0" y="0"/>
                </a:moveTo>
                <a:lnTo>
                  <a:pt x="2280594" y="0"/>
                </a:lnTo>
                <a:lnTo>
                  <a:pt x="2280594" y="1998394"/>
                </a:lnTo>
                <a:lnTo>
                  <a:pt x="0" y="1998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52900"/>
            <a:ext cx="152251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Features of the Project</a:t>
            </a: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	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3604496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59101" y="3604495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5771180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49930" y="3752380"/>
            <a:ext cx="57811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Sending SOS Message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1382" y="5935088"/>
            <a:ext cx="57811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al" panose="020B0604020202020204" pitchFamily="34" charset="0"/>
                <a:sym typeface="Arimo" panose="020B0604020202020204"/>
              </a:rPr>
              <a:t>Booking Appointment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8723" y="5923974"/>
            <a:ext cx="661038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Daily Mood Assignment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28723" y="3743520"/>
            <a:ext cx="57811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Inspiring Stories Blog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11220B6-2339-C555-E6D0-2DFB1CB4127C}"/>
              </a:ext>
            </a:extLst>
          </p:cNvPr>
          <p:cNvSpPr txBox="1"/>
          <p:nvPr/>
        </p:nvSpPr>
        <p:spPr>
          <a:xfrm>
            <a:off x="9459101" y="5771180"/>
            <a:ext cx="12865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712242" y="-987254"/>
            <a:ext cx="4138690" cy="4132502"/>
            <a:chOff x="0" y="0"/>
            <a:chExt cx="5518253" cy="5510003"/>
          </a:xfrm>
        </p:grpSpPr>
        <p:sp>
          <p:nvSpPr>
            <p:cNvPr id="3" name="Freeform 3"/>
            <p:cNvSpPr/>
            <p:nvPr/>
          </p:nvSpPr>
          <p:spPr>
            <a:xfrm>
              <a:off x="79756" y="23495"/>
              <a:ext cx="5518277" cy="5510022"/>
            </a:xfrm>
            <a:custGeom>
              <a:avLst/>
              <a:gdLst/>
              <a:ahLst/>
              <a:cxnLst/>
              <a:rect l="l" t="t" r="r" b="b"/>
              <a:pathLst>
                <a:path w="5518277" h="5510022">
                  <a:moveTo>
                    <a:pt x="5518277" y="2754757"/>
                  </a:moveTo>
                  <a:cubicBezTo>
                    <a:pt x="5518277" y="4276471"/>
                    <a:pt x="4282567" y="5510022"/>
                    <a:pt x="2758948" y="5510022"/>
                  </a:cubicBezTo>
                  <a:cubicBezTo>
                    <a:pt x="1235329" y="5510022"/>
                    <a:pt x="0" y="4276598"/>
                    <a:pt x="0" y="2754757"/>
                  </a:cubicBezTo>
                  <a:cubicBezTo>
                    <a:pt x="0" y="1233424"/>
                    <a:pt x="1235329" y="0"/>
                    <a:pt x="2758948" y="0"/>
                  </a:cubicBezTo>
                  <a:cubicBezTo>
                    <a:pt x="4282567" y="0"/>
                    <a:pt x="5518277" y="1233424"/>
                    <a:pt x="5518277" y="2754757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750850" y="-79472"/>
            <a:ext cx="1099078" cy="2477124"/>
          </a:xfrm>
          <a:custGeom>
            <a:avLst/>
            <a:gdLst/>
            <a:ahLst/>
            <a:cxnLst/>
            <a:rect l="l" t="t" r="r" b="b"/>
            <a:pathLst>
              <a:path w="1099078" h="2477124">
                <a:moveTo>
                  <a:pt x="0" y="0"/>
                </a:moveTo>
                <a:lnTo>
                  <a:pt x="1099078" y="0"/>
                </a:lnTo>
                <a:lnTo>
                  <a:pt x="1099078" y="2477124"/>
                </a:lnTo>
                <a:lnTo>
                  <a:pt x="0" y="247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39990" y="1590645"/>
            <a:ext cx="12019310" cy="355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041834"/>
                </a:solidFill>
                <a:latin typeface="Open Sans"/>
                <a:ea typeface="Open Sans"/>
                <a:cs typeface="Open Sans"/>
                <a:sym typeface="Open Sans"/>
              </a:rPr>
              <a:t>“This project aims to bridge the gap between patients and healthcare providers using technology, ensuring a seamless and reliable experience.”</a:t>
            </a:r>
          </a:p>
        </p:txBody>
      </p:sp>
      <p:sp>
        <p:nvSpPr>
          <p:cNvPr id="6" name="Freeform 6"/>
          <p:cNvSpPr/>
          <p:nvPr/>
        </p:nvSpPr>
        <p:spPr>
          <a:xfrm>
            <a:off x="-4140082" y="2853236"/>
            <a:ext cx="12964429" cy="15706674"/>
          </a:xfrm>
          <a:custGeom>
            <a:avLst/>
            <a:gdLst/>
            <a:ahLst/>
            <a:cxnLst/>
            <a:rect l="l" t="t" r="r" b="b"/>
            <a:pathLst>
              <a:path w="12964429" h="15706674">
                <a:moveTo>
                  <a:pt x="0" y="0"/>
                </a:moveTo>
                <a:lnTo>
                  <a:pt x="12964430" y="0"/>
                </a:lnTo>
                <a:lnTo>
                  <a:pt x="12964430" y="15706674"/>
                </a:lnTo>
                <a:lnTo>
                  <a:pt x="0" y="15706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5828450" y="995068"/>
            <a:ext cx="590274" cy="590274"/>
            <a:chOff x="0" y="0"/>
            <a:chExt cx="787032" cy="7870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7019" cy="787019"/>
            </a:xfrm>
            <a:custGeom>
              <a:avLst/>
              <a:gdLst/>
              <a:ahLst/>
              <a:cxnLst/>
              <a:rect l="l" t="t" r="r" b="b"/>
              <a:pathLst>
                <a:path w="787019" h="787019">
                  <a:moveTo>
                    <a:pt x="0" y="265938"/>
                  </a:moveTo>
                  <a:lnTo>
                    <a:pt x="265938" y="265938"/>
                  </a:lnTo>
                  <a:lnTo>
                    <a:pt x="265938" y="0"/>
                  </a:lnTo>
                  <a:lnTo>
                    <a:pt x="521081" y="0"/>
                  </a:lnTo>
                  <a:lnTo>
                    <a:pt x="521081" y="265938"/>
                  </a:lnTo>
                  <a:lnTo>
                    <a:pt x="787019" y="265938"/>
                  </a:lnTo>
                  <a:lnTo>
                    <a:pt x="787019" y="521081"/>
                  </a:lnTo>
                  <a:lnTo>
                    <a:pt x="521081" y="521081"/>
                  </a:lnTo>
                  <a:lnTo>
                    <a:pt x="521081" y="787019"/>
                  </a:lnTo>
                  <a:lnTo>
                    <a:pt x="265938" y="787019"/>
                  </a:lnTo>
                  <a:lnTo>
                    <a:pt x="265938" y="521081"/>
                  </a:lnTo>
                  <a:lnTo>
                    <a:pt x="0" y="521081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7551" y="3336150"/>
            <a:ext cx="9472950" cy="35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THANK</a:t>
            </a:r>
          </a:p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YOU</a:t>
            </a:r>
          </a:p>
        </p:txBody>
      </p:sp>
      <p:sp>
        <p:nvSpPr>
          <p:cNvPr id="3" name="Freeform 3"/>
          <p:cNvSpPr/>
          <p:nvPr/>
        </p:nvSpPr>
        <p:spPr>
          <a:xfrm>
            <a:off x="-254842" y="6221976"/>
            <a:ext cx="5432564" cy="6211272"/>
          </a:xfrm>
          <a:custGeom>
            <a:avLst/>
            <a:gdLst/>
            <a:ahLst/>
            <a:cxnLst/>
            <a:rect l="l" t="t" r="r" b="b"/>
            <a:pathLst>
              <a:path w="5432564" h="6211272">
                <a:moveTo>
                  <a:pt x="0" y="0"/>
                </a:moveTo>
                <a:lnTo>
                  <a:pt x="5432564" y="0"/>
                </a:lnTo>
                <a:lnTo>
                  <a:pt x="5432564" y="6211272"/>
                </a:lnTo>
                <a:lnTo>
                  <a:pt x="0" y="62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33668" y="7278322"/>
            <a:ext cx="9655732" cy="9190030"/>
          </a:xfrm>
          <a:custGeom>
            <a:avLst/>
            <a:gdLst/>
            <a:ahLst/>
            <a:cxnLst/>
            <a:rect l="l" t="t" r="r" b="b"/>
            <a:pathLst>
              <a:path w="9655732" h="9190030">
                <a:moveTo>
                  <a:pt x="0" y="0"/>
                </a:moveTo>
                <a:lnTo>
                  <a:pt x="9655732" y="0"/>
                </a:lnTo>
                <a:lnTo>
                  <a:pt x="9655732" y="9190030"/>
                </a:lnTo>
                <a:lnTo>
                  <a:pt x="0" y="919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85786" y="-3816118"/>
            <a:ext cx="1890441" cy="639834"/>
          </a:xfrm>
          <a:custGeom>
            <a:avLst/>
            <a:gdLst/>
            <a:ahLst/>
            <a:cxnLst/>
            <a:rect l="l" t="t" r="r" b="b"/>
            <a:pathLst>
              <a:path w="1890441" h="639834">
                <a:moveTo>
                  <a:pt x="0" y="0"/>
                </a:moveTo>
                <a:lnTo>
                  <a:pt x="1890441" y="0"/>
                </a:lnTo>
                <a:lnTo>
                  <a:pt x="1890441" y="639834"/>
                </a:lnTo>
                <a:lnTo>
                  <a:pt x="0" y="639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43206" y="-7416378"/>
            <a:ext cx="9203646" cy="9190030"/>
          </a:xfrm>
          <a:custGeom>
            <a:avLst/>
            <a:gdLst/>
            <a:ahLst/>
            <a:cxnLst/>
            <a:rect l="l" t="t" r="r" b="b"/>
            <a:pathLst>
              <a:path w="9203646" h="9190030">
                <a:moveTo>
                  <a:pt x="0" y="0"/>
                </a:moveTo>
                <a:lnTo>
                  <a:pt x="9203646" y="0"/>
                </a:lnTo>
                <a:lnTo>
                  <a:pt x="9203646" y="9190030"/>
                </a:lnTo>
                <a:lnTo>
                  <a:pt x="0" y="9190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250" y="117336"/>
            <a:ext cx="3403762" cy="3175020"/>
          </a:xfrm>
          <a:custGeom>
            <a:avLst/>
            <a:gdLst/>
            <a:ahLst/>
            <a:cxnLst/>
            <a:rect l="l" t="t" r="r" b="b"/>
            <a:pathLst>
              <a:path w="3403762" h="3175020">
                <a:moveTo>
                  <a:pt x="0" y="0"/>
                </a:moveTo>
                <a:lnTo>
                  <a:pt x="3403762" y="0"/>
                </a:lnTo>
                <a:lnTo>
                  <a:pt x="3403762" y="3175020"/>
                </a:lnTo>
                <a:lnTo>
                  <a:pt x="0" y="3175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16797748" y="2283050"/>
            <a:ext cx="1009304" cy="1009304"/>
            <a:chOff x="0" y="0"/>
            <a:chExt cx="1345739" cy="13457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5692" cy="1345692"/>
            </a:xfrm>
            <a:custGeom>
              <a:avLst/>
              <a:gdLst/>
              <a:ahLst/>
              <a:cxnLst/>
              <a:rect l="l" t="t" r="r" b="b"/>
              <a:pathLst>
                <a:path w="1345692" h="1345692">
                  <a:moveTo>
                    <a:pt x="0" y="454787"/>
                  </a:moveTo>
                  <a:lnTo>
                    <a:pt x="454787" y="454787"/>
                  </a:lnTo>
                  <a:lnTo>
                    <a:pt x="454787" y="0"/>
                  </a:lnTo>
                  <a:lnTo>
                    <a:pt x="890905" y="0"/>
                  </a:lnTo>
                  <a:lnTo>
                    <a:pt x="890905" y="454787"/>
                  </a:lnTo>
                  <a:lnTo>
                    <a:pt x="1345692" y="454787"/>
                  </a:lnTo>
                  <a:lnTo>
                    <a:pt x="1345692" y="890905"/>
                  </a:lnTo>
                  <a:lnTo>
                    <a:pt x="890905" y="890905"/>
                  </a:lnTo>
                  <a:lnTo>
                    <a:pt x="890905" y="1345692"/>
                  </a:lnTo>
                  <a:lnTo>
                    <a:pt x="454787" y="1345692"/>
                  </a:lnTo>
                  <a:lnTo>
                    <a:pt x="454787" y="890905"/>
                  </a:lnTo>
                  <a:lnTo>
                    <a:pt x="0" y="890905"/>
                  </a:lnTo>
                  <a:close/>
                </a:path>
              </a:pathLst>
            </a:custGeom>
            <a:solidFill>
              <a:srgbClr val="6BC1D1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6140300" y="1398878"/>
            <a:ext cx="398272" cy="398272"/>
            <a:chOff x="0" y="0"/>
            <a:chExt cx="531029" cy="5310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0987" cy="530987"/>
            </a:xfrm>
            <a:custGeom>
              <a:avLst/>
              <a:gdLst/>
              <a:ahLst/>
              <a:cxnLst/>
              <a:rect l="l" t="t" r="r" b="b"/>
              <a:pathLst>
                <a:path w="530987" h="530987">
                  <a:moveTo>
                    <a:pt x="0" y="179451"/>
                  </a:moveTo>
                  <a:lnTo>
                    <a:pt x="179451" y="179451"/>
                  </a:lnTo>
                  <a:lnTo>
                    <a:pt x="179451" y="0"/>
                  </a:lnTo>
                  <a:lnTo>
                    <a:pt x="351536" y="0"/>
                  </a:lnTo>
                  <a:lnTo>
                    <a:pt x="351536" y="179451"/>
                  </a:lnTo>
                  <a:lnTo>
                    <a:pt x="530987" y="179451"/>
                  </a:lnTo>
                  <a:lnTo>
                    <a:pt x="530987" y="351536"/>
                  </a:lnTo>
                  <a:lnTo>
                    <a:pt x="351536" y="351536"/>
                  </a:lnTo>
                  <a:lnTo>
                    <a:pt x="351536" y="530987"/>
                  </a:lnTo>
                  <a:lnTo>
                    <a:pt x="179451" y="530987"/>
                  </a:lnTo>
                  <a:lnTo>
                    <a:pt x="179451" y="351536"/>
                  </a:lnTo>
                  <a:lnTo>
                    <a:pt x="0" y="351536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7194194" y="440236"/>
            <a:ext cx="639572" cy="639572"/>
            <a:chOff x="0" y="0"/>
            <a:chExt cx="852763" cy="8527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5" h="852805">
                  <a:moveTo>
                    <a:pt x="0" y="288163"/>
                  </a:moveTo>
                  <a:lnTo>
                    <a:pt x="288163" y="288163"/>
                  </a:lnTo>
                  <a:lnTo>
                    <a:pt x="288163" y="0"/>
                  </a:lnTo>
                  <a:lnTo>
                    <a:pt x="564515" y="0"/>
                  </a:lnTo>
                  <a:lnTo>
                    <a:pt x="564515" y="288163"/>
                  </a:lnTo>
                  <a:lnTo>
                    <a:pt x="852805" y="288163"/>
                  </a:lnTo>
                  <a:lnTo>
                    <a:pt x="852805" y="564515"/>
                  </a:lnTo>
                  <a:lnTo>
                    <a:pt x="564515" y="564515"/>
                  </a:lnTo>
                  <a:lnTo>
                    <a:pt x="564515" y="852805"/>
                  </a:lnTo>
                  <a:lnTo>
                    <a:pt x="288163" y="852805"/>
                  </a:lnTo>
                  <a:lnTo>
                    <a:pt x="288163" y="564515"/>
                  </a:lnTo>
                  <a:lnTo>
                    <a:pt x="0" y="564515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546" y="310834"/>
            <a:ext cx="17408072" cy="9765598"/>
          </a:xfrm>
          <a:custGeom>
            <a:avLst/>
            <a:gdLst/>
            <a:ahLst/>
            <a:cxnLst/>
            <a:rect l="l" t="t" r="r" b="b"/>
            <a:pathLst>
              <a:path w="17408072" h="9765598">
                <a:moveTo>
                  <a:pt x="0" y="0"/>
                </a:moveTo>
                <a:lnTo>
                  <a:pt x="17408072" y="0"/>
                </a:lnTo>
                <a:lnTo>
                  <a:pt x="17408072" y="9765598"/>
                </a:lnTo>
                <a:lnTo>
                  <a:pt x="0" y="976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61946" y="-952076"/>
            <a:ext cx="25540994" cy="16999926"/>
          </a:xfrm>
          <a:custGeom>
            <a:avLst/>
            <a:gdLst/>
            <a:ahLst/>
            <a:cxnLst/>
            <a:rect l="l" t="t" r="r" b="b"/>
            <a:pathLst>
              <a:path w="25540994" h="16999926">
                <a:moveTo>
                  <a:pt x="0" y="0"/>
                </a:moveTo>
                <a:lnTo>
                  <a:pt x="25540994" y="0"/>
                </a:lnTo>
                <a:lnTo>
                  <a:pt x="25540994" y="16999926"/>
                </a:lnTo>
                <a:lnTo>
                  <a:pt x="0" y="16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34600" y="2526633"/>
            <a:ext cx="6527165" cy="5334000"/>
            <a:chOff x="-1275079" y="-618067"/>
            <a:chExt cx="9430174" cy="7680960"/>
          </a:xfrm>
        </p:grpSpPr>
        <p:sp>
          <p:nvSpPr>
            <p:cNvPr id="5" name="Freeform 5"/>
            <p:cNvSpPr/>
            <p:nvPr/>
          </p:nvSpPr>
          <p:spPr>
            <a:xfrm>
              <a:off x="-1275079" y="-618067"/>
              <a:ext cx="9430174" cy="7680960"/>
            </a:xfrm>
            <a:custGeom>
              <a:avLst/>
              <a:gdLst/>
              <a:ahLst/>
              <a:cxnLst/>
              <a:rect l="l" t="t" r="r" b="b"/>
              <a:pathLst>
                <a:path w="8487029" h="7008749">
                  <a:moveTo>
                    <a:pt x="0" y="401828"/>
                  </a:moveTo>
                  <a:cubicBezTo>
                    <a:pt x="0" y="179959"/>
                    <a:pt x="179959" y="0"/>
                    <a:pt x="401828" y="0"/>
                  </a:cubicBezTo>
                  <a:lnTo>
                    <a:pt x="8085201" y="0"/>
                  </a:lnTo>
                  <a:cubicBezTo>
                    <a:pt x="8307070" y="0"/>
                    <a:pt x="8487029" y="179959"/>
                    <a:pt x="8487029" y="401828"/>
                  </a:cubicBezTo>
                  <a:lnTo>
                    <a:pt x="8487029" y="6606921"/>
                  </a:lnTo>
                  <a:cubicBezTo>
                    <a:pt x="8487029" y="6828789"/>
                    <a:pt x="8307070" y="7008749"/>
                    <a:pt x="8085201" y="7008749"/>
                  </a:cubicBezTo>
                  <a:lnTo>
                    <a:pt x="401828" y="7008749"/>
                  </a:lnTo>
                  <a:cubicBezTo>
                    <a:pt x="179959" y="7008749"/>
                    <a:pt x="0" y="6828790"/>
                    <a:pt x="0" y="6606921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829995" y="35631"/>
              <a:ext cx="8653673" cy="657690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5760"/>
                </a:lnSpc>
              </a:pPr>
              <a:r>
                <a:rPr lang="en-US" sz="48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 Bold"/>
                  <a:cs typeface="Open Sans Bold"/>
                  <a:sym typeface="Open Sans Bold"/>
                </a:rPr>
                <a:t>Technology Stack</a:t>
              </a:r>
            </a:p>
            <a:p>
              <a:pPr algn="l">
                <a:lnSpc>
                  <a:spcPts val="4320"/>
                </a:lnSpc>
              </a:pPr>
              <a:endParaRPr lang="en-US" sz="4800" b="1" dirty="0">
                <a:solidFill>
                  <a:srgbClr val="041834"/>
                </a:solidFill>
                <a:latin typeface="Arial Rounded MT Bold" panose="020F0704030504030204" pitchFamily="34" charset="0"/>
                <a:ea typeface="Open Sans Bold"/>
                <a:cs typeface="Open Sans Bold"/>
                <a:sym typeface="Open Sans Bold"/>
              </a:endParaRPr>
            </a:p>
            <a:p>
              <a:pPr algn="l">
                <a:lnSpc>
                  <a:spcPts val="4320"/>
                </a:lnSpc>
              </a:pPr>
              <a:r>
                <a:rPr lang="en-US" sz="32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 Bold"/>
                  <a:cs typeface="Open Sans Bold"/>
                  <a:sym typeface="Open Sans Bold"/>
                </a:rPr>
                <a:t>Frontend : </a:t>
              </a:r>
              <a:r>
                <a:rPr lang="en-US" sz="3200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"/>
                  <a:cs typeface="Open Sans"/>
                  <a:sym typeface="Open Sans"/>
                </a:rPr>
                <a:t>React ,</a:t>
              </a:r>
              <a:r>
                <a:rPr lang="en-US" sz="3200" dirty="0" err="1">
                  <a:solidFill>
                    <a:srgbClr val="041834"/>
                  </a:solidFill>
                  <a:latin typeface="Arial Rounded MT Bold" panose="020F0704030504030204" pitchFamily="34" charset="0"/>
                  <a:ea typeface="Open Sans"/>
                  <a:cs typeface="Open Sans"/>
                  <a:sym typeface="Open Sans"/>
                </a:rPr>
                <a:t>TailwindCss</a:t>
              </a:r>
              <a:endParaRPr lang="en-US" sz="3200" dirty="0">
                <a:solidFill>
                  <a:srgbClr val="041834"/>
                </a:solidFill>
                <a:latin typeface="Arial Rounded MT Bold" panose="020F0704030504030204" pitchFamily="34" charset="0"/>
                <a:ea typeface="Open Sans Bold"/>
                <a:cs typeface="Open Sans Bold"/>
                <a:sym typeface="Open Sans Bold"/>
              </a:endParaRPr>
            </a:p>
            <a:p>
              <a:pPr algn="l">
                <a:lnSpc>
                  <a:spcPts val="4320"/>
                </a:lnSpc>
              </a:pPr>
              <a:r>
                <a:rPr lang="en-US" sz="32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 Bold"/>
                  <a:cs typeface="Open Sans Bold"/>
                  <a:sym typeface="Open Sans Bold"/>
                </a:rPr>
                <a:t>Backend :</a:t>
              </a:r>
              <a:r>
                <a:rPr lang="en-US" sz="3200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"/>
                  <a:cs typeface="Open Sans"/>
                  <a:sym typeface="Open Sans"/>
                </a:rPr>
                <a:t> Java Spring Boot</a:t>
              </a:r>
            </a:p>
            <a:p>
              <a:pPr algn="l">
                <a:lnSpc>
                  <a:spcPts val="4320"/>
                </a:lnSpc>
              </a:pPr>
              <a:r>
                <a:rPr lang="en-US" sz="32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 Bold"/>
                  <a:cs typeface="Open Sans Bold"/>
                  <a:sym typeface="Open Sans Bold"/>
                </a:rPr>
                <a:t>Database :</a:t>
              </a:r>
              <a:r>
                <a:rPr lang="en-US" sz="3200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"/>
                  <a:cs typeface="Open Sans"/>
                  <a:sym typeface="Open Sans"/>
                </a:rPr>
                <a:t> MongoDB</a:t>
              </a:r>
              <a:endParaRPr lang="en-US" sz="3600" dirty="0">
                <a:solidFill>
                  <a:srgbClr val="041834"/>
                </a:solidFill>
                <a:latin typeface="Arial Rounded MT Bold" panose="020F0704030504030204" pitchFamily="34" charset="0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311554" y="-945212"/>
            <a:ext cx="1625918" cy="1723347"/>
          </a:xfrm>
          <a:custGeom>
            <a:avLst/>
            <a:gdLst/>
            <a:ahLst/>
            <a:cxnLst/>
            <a:rect l="l" t="t" r="r" b="b"/>
            <a:pathLst>
              <a:path w="1625918" h="1723347">
                <a:moveTo>
                  <a:pt x="0" y="0"/>
                </a:moveTo>
                <a:lnTo>
                  <a:pt x="1625918" y="0"/>
                </a:lnTo>
                <a:lnTo>
                  <a:pt x="1625918" y="1723347"/>
                </a:lnTo>
                <a:lnTo>
                  <a:pt x="0" y="1723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55851" y="-652780"/>
            <a:ext cx="3644899" cy="2103121"/>
          </a:xfrm>
          <a:custGeom>
            <a:avLst/>
            <a:gdLst/>
            <a:ahLst/>
            <a:cxnLst/>
            <a:rect l="l" t="t" r="r" b="b"/>
            <a:pathLst>
              <a:path w="3644899" h="2103121">
                <a:moveTo>
                  <a:pt x="0" y="0"/>
                </a:moveTo>
                <a:lnTo>
                  <a:pt x="3644899" y="0"/>
                </a:lnTo>
                <a:lnTo>
                  <a:pt x="3644899" y="2103121"/>
                </a:lnTo>
                <a:lnTo>
                  <a:pt x="0" y="2103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19CDA8-AB21-E720-E1E1-E86E58A04E5D}"/>
              </a:ext>
            </a:extLst>
          </p:cNvPr>
          <p:cNvSpPr/>
          <p:nvPr/>
        </p:nvSpPr>
        <p:spPr>
          <a:xfrm>
            <a:off x="4460824" y="1086872"/>
            <a:ext cx="1676400" cy="685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E371BB7-B9F7-08CC-6E02-4E5A177FAE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4225" y="1390739"/>
            <a:ext cx="1618671" cy="1209803"/>
          </a:xfrm>
          <a:prstGeom prst="bentConnector3">
            <a:avLst>
              <a:gd name="adj1" fmla="val 453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199C6-AA6C-DEAC-D196-AFCE44172B39}"/>
              </a:ext>
            </a:extLst>
          </p:cNvPr>
          <p:cNvSpPr/>
          <p:nvPr/>
        </p:nvSpPr>
        <p:spPr>
          <a:xfrm>
            <a:off x="1517555" y="2136649"/>
            <a:ext cx="1427890" cy="90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up/login</a:t>
            </a:r>
          </a:p>
          <a:p>
            <a:pPr algn="ctr"/>
            <a:endParaRPr lang="en-IN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3E67F91-C610-3A27-471C-BB57697F1483}"/>
              </a:ext>
            </a:extLst>
          </p:cNvPr>
          <p:cNvSpPr/>
          <p:nvPr/>
        </p:nvSpPr>
        <p:spPr>
          <a:xfrm>
            <a:off x="5257800" y="1790700"/>
            <a:ext cx="76201" cy="21958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6DC112-B436-D884-8D94-1D9983819799}"/>
              </a:ext>
            </a:extLst>
          </p:cNvPr>
          <p:cNvSpPr/>
          <p:nvPr/>
        </p:nvSpPr>
        <p:spPr>
          <a:xfrm>
            <a:off x="3825664" y="3329175"/>
            <a:ext cx="3153348" cy="8754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 : React , </a:t>
            </a:r>
            <a:r>
              <a:rPr lang="en-US" dirty="0" err="1"/>
              <a:t>TailwindCss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1DCC76-B543-ED0E-21B7-0D4C7B8BFF1A}"/>
              </a:ext>
            </a:extLst>
          </p:cNvPr>
          <p:cNvSpPr/>
          <p:nvPr/>
        </p:nvSpPr>
        <p:spPr>
          <a:xfrm>
            <a:off x="7977749" y="1067894"/>
            <a:ext cx="1941995" cy="7047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appointment</a:t>
            </a:r>
            <a:endParaRPr lang="en-IN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4A9879DA-B088-0CD6-F322-37450B49949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506679" y="3025495"/>
            <a:ext cx="1318985" cy="7413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B96D47C1-60F0-9F76-FE19-9850707CFC3B}"/>
              </a:ext>
            </a:extLst>
          </p:cNvPr>
          <p:cNvCxnSpPr/>
          <p:nvPr/>
        </p:nvCxnSpPr>
        <p:spPr>
          <a:xfrm rot="10800000" flipV="1">
            <a:off x="5985890" y="2666141"/>
            <a:ext cx="1102186" cy="5874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EE3764E7-7EA9-D772-C5A9-5328A61F8FEE}"/>
              </a:ext>
            </a:extLst>
          </p:cNvPr>
          <p:cNvCxnSpPr/>
          <p:nvPr/>
        </p:nvCxnSpPr>
        <p:spPr>
          <a:xfrm rot="5400000">
            <a:off x="3553099" y="4574213"/>
            <a:ext cx="1504401" cy="304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F326535-964B-5F66-2205-65B9CD7FFF4E}"/>
              </a:ext>
            </a:extLst>
          </p:cNvPr>
          <p:cNvCxnSpPr/>
          <p:nvPr/>
        </p:nvCxnSpPr>
        <p:spPr>
          <a:xfrm rot="16200000" flipH="1">
            <a:off x="5724799" y="4619899"/>
            <a:ext cx="1199602" cy="457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37F1159-074E-D6FD-0D6D-72F90A418E76}"/>
              </a:ext>
            </a:extLst>
          </p:cNvPr>
          <p:cNvSpPr/>
          <p:nvPr/>
        </p:nvSpPr>
        <p:spPr>
          <a:xfrm>
            <a:off x="4003832" y="5522904"/>
            <a:ext cx="3153348" cy="5874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: java spring Boot</a:t>
            </a:r>
            <a:endParaRPr lang="en-IN" dirty="0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42F62A81-FFD5-F40E-9E33-B75DC1AA2A72}"/>
              </a:ext>
            </a:extLst>
          </p:cNvPr>
          <p:cNvCxnSpPr/>
          <p:nvPr/>
        </p:nvCxnSpPr>
        <p:spPr>
          <a:xfrm rot="5400000">
            <a:off x="3002648" y="6557982"/>
            <a:ext cx="1808470" cy="7968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9E2901C5-EEB5-CEAA-FF09-50B61CCF82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00289" y="6615617"/>
            <a:ext cx="1750329" cy="7397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B30BCB4-638D-8FE0-4CB4-0B7AB5E17E49}"/>
              </a:ext>
            </a:extLst>
          </p:cNvPr>
          <p:cNvSpPr/>
          <p:nvPr/>
        </p:nvSpPr>
        <p:spPr>
          <a:xfrm>
            <a:off x="2667176" y="7901620"/>
            <a:ext cx="1981200" cy="53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: </a:t>
            </a:r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D19BDF-BB1B-26BC-30D9-B76ED4F530D5}"/>
              </a:ext>
            </a:extLst>
          </p:cNvPr>
          <p:cNvSpPr/>
          <p:nvPr/>
        </p:nvSpPr>
        <p:spPr>
          <a:xfrm>
            <a:off x="6885056" y="7901620"/>
            <a:ext cx="2209800" cy="53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Mail Service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0AE54B-6C29-78D4-A306-A90B1F1DA1D2}"/>
              </a:ext>
            </a:extLst>
          </p:cNvPr>
          <p:cNvSpPr txBox="1"/>
          <p:nvPr/>
        </p:nvSpPr>
        <p:spPr>
          <a:xfrm flipH="1">
            <a:off x="2854232" y="4686800"/>
            <a:ext cx="129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Calls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86D7BF-8C13-95AF-3B2D-EF13847EF74B}"/>
              </a:ext>
            </a:extLst>
          </p:cNvPr>
          <p:cNvSpPr txBox="1"/>
          <p:nvPr/>
        </p:nvSpPr>
        <p:spPr>
          <a:xfrm>
            <a:off x="6705600" y="4318992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appointment, self assessment , Sos , Blog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4DF667-A975-7441-0DB4-A37464243F83}"/>
              </a:ext>
            </a:extLst>
          </p:cNvPr>
          <p:cNvSpPr txBox="1"/>
          <p:nvPr/>
        </p:nvSpPr>
        <p:spPr>
          <a:xfrm>
            <a:off x="2209800" y="6896100"/>
            <a:ext cx="129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 queries</a:t>
            </a:r>
          </a:p>
          <a:p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7C1308-B226-E2F2-D45D-C8849D5036AF}"/>
              </a:ext>
            </a:extLst>
          </p:cNvPr>
          <p:cNvSpPr txBox="1"/>
          <p:nvPr/>
        </p:nvSpPr>
        <p:spPr>
          <a:xfrm>
            <a:off x="3798577" y="2160263"/>
            <a:ext cx="459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View therapist</a:t>
            </a:r>
            <a:endParaRPr lang="en-IN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246D27-DB9E-17D2-D9D0-1AE9ED555155}"/>
              </a:ext>
            </a:extLst>
          </p:cNvPr>
          <p:cNvSpPr txBox="1"/>
          <p:nvPr/>
        </p:nvSpPr>
        <p:spPr>
          <a:xfrm>
            <a:off x="7526105" y="6896101"/>
            <a:ext cx="21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notification</a:t>
            </a:r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544918-44C6-1A50-FA00-94559BB323D0}"/>
              </a:ext>
            </a:extLst>
          </p:cNvPr>
          <p:cNvSpPr/>
          <p:nvPr/>
        </p:nvSpPr>
        <p:spPr>
          <a:xfrm>
            <a:off x="7985537" y="1883450"/>
            <a:ext cx="1748358" cy="5874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SelfAssessment</a:t>
            </a:r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593C03-F357-656E-8F57-A3A43D2B13B6}"/>
              </a:ext>
            </a:extLst>
          </p:cNvPr>
          <p:cNvSpPr/>
          <p:nvPr/>
        </p:nvSpPr>
        <p:spPr>
          <a:xfrm>
            <a:off x="8099306" y="2574391"/>
            <a:ext cx="1591105" cy="56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Sos Features</a:t>
            </a:r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2F0DE95-3360-7526-C7A6-5D4DBB8CCC8B}"/>
              </a:ext>
            </a:extLst>
          </p:cNvPr>
          <p:cNvSpPr/>
          <p:nvPr/>
        </p:nvSpPr>
        <p:spPr>
          <a:xfrm>
            <a:off x="8257416" y="3353695"/>
            <a:ext cx="1274883" cy="5325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</a:t>
            </a:r>
            <a:endParaRPr lang="en-IN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EA9FDC-4ABE-7C82-E70F-11D390392D55}"/>
              </a:ext>
            </a:extLst>
          </p:cNvPr>
          <p:cNvCxnSpPr/>
          <p:nvPr/>
        </p:nvCxnSpPr>
        <p:spPr>
          <a:xfrm>
            <a:off x="6095999" y="1257300"/>
            <a:ext cx="1881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C9B944F-08E4-FE4E-098E-779C999F05E7}"/>
              </a:ext>
            </a:extLst>
          </p:cNvPr>
          <p:cNvCxnSpPr/>
          <p:nvPr/>
        </p:nvCxnSpPr>
        <p:spPr>
          <a:xfrm>
            <a:off x="6118725" y="1562100"/>
            <a:ext cx="1859024" cy="598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2BF4A0A-F9DE-EC71-28FD-6913AEE9845D}"/>
              </a:ext>
            </a:extLst>
          </p:cNvPr>
          <p:cNvCxnSpPr/>
          <p:nvPr/>
        </p:nvCxnSpPr>
        <p:spPr>
          <a:xfrm>
            <a:off x="6137224" y="1772672"/>
            <a:ext cx="1939976" cy="1244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8D063C42-5862-2FFD-2E2E-F82AD836461B}"/>
              </a:ext>
            </a:extLst>
          </p:cNvPr>
          <p:cNvCxnSpPr>
            <a:cxnSpLocks/>
          </p:cNvCxnSpPr>
          <p:nvPr/>
        </p:nvCxnSpPr>
        <p:spPr>
          <a:xfrm>
            <a:off x="5644292" y="1094847"/>
            <a:ext cx="2956467" cy="2710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D158A-E9D4-CD35-4B69-2FEA671C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98979B-E68A-0A3D-0223-54EC1BAA6B71}"/>
              </a:ext>
            </a:extLst>
          </p:cNvPr>
          <p:cNvSpPr/>
          <p:nvPr/>
        </p:nvSpPr>
        <p:spPr>
          <a:xfrm>
            <a:off x="439546" y="310834"/>
            <a:ext cx="17408072" cy="9765598"/>
          </a:xfrm>
          <a:custGeom>
            <a:avLst/>
            <a:gdLst/>
            <a:ahLst/>
            <a:cxnLst/>
            <a:rect l="l" t="t" r="r" b="b"/>
            <a:pathLst>
              <a:path w="17408072" h="9765598">
                <a:moveTo>
                  <a:pt x="0" y="0"/>
                </a:moveTo>
                <a:lnTo>
                  <a:pt x="17408072" y="0"/>
                </a:lnTo>
                <a:lnTo>
                  <a:pt x="17408072" y="9765598"/>
                </a:lnTo>
                <a:lnTo>
                  <a:pt x="0" y="976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E34F0CD-83C5-5C33-0750-1B2E209F38EB}"/>
              </a:ext>
            </a:extLst>
          </p:cNvPr>
          <p:cNvSpPr/>
          <p:nvPr/>
        </p:nvSpPr>
        <p:spPr>
          <a:xfrm>
            <a:off x="-2361946" y="-952076"/>
            <a:ext cx="25540994" cy="16999926"/>
          </a:xfrm>
          <a:custGeom>
            <a:avLst/>
            <a:gdLst/>
            <a:ahLst/>
            <a:cxnLst/>
            <a:rect l="l" t="t" r="r" b="b"/>
            <a:pathLst>
              <a:path w="25540994" h="16999926">
                <a:moveTo>
                  <a:pt x="0" y="0"/>
                </a:moveTo>
                <a:lnTo>
                  <a:pt x="25540994" y="0"/>
                </a:lnTo>
                <a:lnTo>
                  <a:pt x="25540994" y="16999926"/>
                </a:lnTo>
                <a:lnTo>
                  <a:pt x="0" y="16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8283CE2-2D61-283B-C05D-FB4EEAA5039B}"/>
              </a:ext>
            </a:extLst>
          </p:cNvPr>
          <p:cNvSpPr/>
          <p:nvPr/>
        </p:nvSpPr>
        <p:spPr>
          <a:xfrm>
            <a:off x="1311554" y="-945212"/>
            <a:ext cx="1625918" cy="1723347"/>
          </a:xfrm>
          <a:custGeom>
            <a:avLst/>
            <a:gdLst/>
            <a:ahLst/>
            <a:cxnLst/>
            <a:rect l="l" t="t" r="r" b="b"/>
            <a:pathLst>
              <a:path w="1625918" h="1723347">
                <a:moveTo>
                  <a:pt x="0" y="0"/>
                </a:moveTo>
                <a:lnTo>
                  <a:pt x="1625918" y="0"/>
                </a:lnTo>
                <a:lnTo>
                  <a:pt x="1625918" y="1723347"/>
                </a:lnTo>
                <a:lnTo>
                  <a:pt x="0" y="1723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1F480F6-4A64-D861-57DB-91BD57F8D39C}"/>
              </a:ext>
            </a:extLst>
          </p:cNvPr>
          <p:cNvSpPr/>
          <p:nvPr/>
        </p:nvSpPr>
        <p:spPr>
          <a:xfrm>
            <a:off x="15055851" y="-652780"/>
            <a:ext cx="3644899" cy="2103121"/>
          </a:xfrm>
          <a:custGeom>
            <a:avLst/>
            <a:gdLst/>
            <a:ahLst/>
            <a:cxnLst/>
            <a:rect l="l" t="t" r="r" b="b"/>
            <a:pathLst>
              <a:path w="3644899" h="2103121">
                <a:moveTo>
                  <a:pt x="0" y="0"/>
                </a:moveTo>
                <a:lnTo>
                  <a:pt x="3644899" y="0"/>
                </a:lnTo>
                <a:lnTo>
                  <a:pt x="3644899" y="2103121"/>
                </a:lnTo>
                <a:lnTo>
                  <a:pt x="0" y="2103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0308C-314D-4AE8-2649-C7CF28B670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41115"/>
            <a:ext cx="11017251" cy="99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6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61550" y="-1306000"/>
            <a:ext cx="4063186" cy="4057410"/>
            <a:chOff x="0" y="0"/>
            <a:chExt cx="5417581" cy="5409880"/>
          </a:xfrm>
        </p:grpSpPr>
        <p:sp>
          <p:nvSpPr>
            <p:cNvPr id="3" name="Freeform 3"/>
            <p:cNvSpPr/>
            <p:nvPr/>
          </p:nvSpPr>
          <p:spPr>
            <a:xfrm>
              <a:off x="78359" y="23114"/>
              <a:ext cx="5417566" cy="5409946"/>
            </a:xfrm>
            <a:custGeom>
              <a:avLst/>
              <a:gdLst/>
              <a:ahLst/>
              <a:cxnLst/>
              <a:rect l="l" t="t" r="r" b="b"/>
              <a:pathLst>
                <a:path w="5417566" h="5409946">
                  <a:moveTo>
                    <a:pt x="5417566" y="2704719"/>
                  </a:moveTo>
                  <a:cubicBezTo>
                    <a:pt x="5417566" y="4198874"/>
                    <a:pt x="4204462" y="5409946"/>
                    <a:pt x="2708529" y="5409946"/>
                  </a:cubicBezTo>
                  <a:cubicBezTo>
                    <a:pt x="1212596" y="5409946"/>
                    <a:pt x="0" y="4198874"/>
                    <a:pt x="0" y="2704719"/>
                  </a:cubicBezTo>
                  <a:cubicBezTo>
                    <a:pt x="0" y="1210945"/>
                    <a:pt x="1212723" y="0"/>
                    <a:pt x="2708529" y="0"/>
                  </a:cubicBezTo>
                  <a:cubicBezTo>
                    <a:pt x="4204335" y="0"/>
                    <a:pt x="5417566" y="1210945"/>
                    <a:pt x="5417566" y="2704719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754695" y="4073101"/>
            <a:ext cx="7433550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Modules</a:t>
            </a:r>
          </a:p>
        </p:txBody>
      </p:sp>
      <p:sp>
        <p:nvSpPr>
          <p:cNvPr id="5" name="Freeform 5"/>
          <p:cNvSpPr/>
          <p:nvPr/>
        </p:nvSpPr>
        <p:spPr>
          <a:xfrm>
            <a:off x="1426746" y="308252"/>
            <a:ext cx="1454234" cy="1541472"/>
          </a:xfrm>
          <a:custGeom>
            <a:avLst/>
            <a:gdLst/>
            <a:ahLst/>
            <a:cxnLst/>
            <a:rect l="l" t="t" r="r" b="b"/>
            <a:pathLst>
              <a:path w="1454234" h="1541472">
                <a:moveTo>
                  <a:pt x="0" y="0"/>
                </a:moveTo>
                <a:lnTo>
                  <a:pt x="1454234" y="0"/>
                </a:lnTo>
                <a:lnTo>
                  <a:pt x="1454234" y="1541472"/>
                </a:lnTo>
                <a:lnTo>
                  <a:pt x="0" y="154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26450" y="8130708"/>
            <a:ext cx="9910000" cy="9896384"/>
            <a:chOff x="0" y="0"/>
            <a:chExt cx="13213333" cy="13195179"/>
          </a:xfrm>
        </p:grpSpPr>
        <p:sp>
          <p:nvSpPr>
            <p:cNvPr id="7" name="Freeform 7"/>
            <p:cNvSpPr/>
            <p:nvPr/>
          </p:nvSpPr>
          <p:spPr>
            <a:xfrm>
              <a:off x="191008" y="56261"/>
              <a:ext cx="13213334" cy="13195428"/>
            </a:xfrm>
            <a:custGeom>
              <a:avLst/>
              <a:gdLst/>
              <a:ahLst/>
              <a:cxnLst/>
              <a:rect l="l" t="t" r="r" b="b"/>
              <a:pathLst>
                <a:path w="13213334" h="13195428">
                  <a:moveTo>
                    <a:pt x="13213334" y="6597142"/>
                  </a:moveTo>
                  <a:cubicBezTo>
                    <a:pt x="13213334" y="10241407"/>
                    <a:pt x="10254488" y="13195428"/>
                    <a:pt x="6606159" y="13195428"/>
                  </a:cubicBezTo>
                  <a:cubicBezTo>
                    <a:pt x="2957829" y="13195428"/>
                    <a:pt x="0" y="10241407"/>
                    <a:pt x="0" y="6597142"/>
                  </a:cubicBezTo>
                  <a:cubicBezTo>
                    <a:pt x="0" y="2953766"/>
                    <a:pt x="2957830" y="0"/>
                    <a:pt x="6606159" y="0"/>
                  </a:cubicBezTo>
                  <a:cubicBezTo>
                    <a:pt x="10254488" y="0"/>
                    <a:pt x="13213334" y="2953766"/>
                    <a:pt x="13213334" y="6597142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703750" y="1031448"/>
            <a:ext cx="8547630" cy="8566392"/>
          </a:xfrm>
          <a:custGeom>
            <a:avLst/>
            <a:gdLst/>
            <a:ahLst/>
            <a:cxnLst/>
            <a:rect l="l" t="t" r="r" b="b"/>
            <a:pathLst>
              <a:path w="8547630" h="8566392">
                <a:moveTo>
                  <a:pt x="0" y="0"/>
                </a:moveTo>
                <a:lnTo>
                  <a:pt x="8547630" y="0"/>
                </a:lnTo>
                <a:lnTo>
                  <a:pt x="8547630" y="8566392"/>
                </a:lnTo>
                <a:lnTo>
                  <a:pt x="0" y="8566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25448" y="7578956"/>
            <a:ext cx="2620480" cy="2603082"/>
          </a:xfrm>
          <a:custGeom>
            <a:avLst/>
            <a:gdLst/>
            <a:ahLst/>
            <a:cxnLst/>
            <a:rect l="l" t="t" r="r" b="b"/>
            <a:pathLst>
              <a:path w="2620480" h="2603082">
                <a:moveTo>
                  <a:pt x="0" y="0"/>
                </a:moveTo>
                <a:lnTo>
                  <a:pt x="2620480" y="0"/>
                </a:lnTo>
                <a:lnTo>
                  <a:pt x="2620480" y="2603082"/>
                </a:lnTo>
                <a:lnTo>
                  <a:pt x="0" y="260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9122196" y="-9532812"/>
            <a:ext cx="10627080" cy="10611814"/>
            <a:chOff x="0" y="0"/>
            <a:chExt cx="14169440" cy="14149085"/>
          </a:xfrm>
        </p:grpSpPr>
        <p:sp>
          <p:nvSpPr>
            <p:cNvPr id="4" name="Freeform 4"/>
            <p:cNvSpPr/>
            <p:nvPr/>
          </p:nvSpPr>
          <p:spPr>
            <a:xfrm>
              <a:off x="204851" y="60325"/>
              <a:ext cx="14169391" cy="14149197"/>
            </a:xfrm>
            <a:custGeom>
              <a:avLst/>
              <a:gdLst/>
              <a:ahLst/>
              <a:cxnLst/>
              <a:rect l="l" t="t" r="r" b="b"/>
              <a:pathLst>
                <a:path w="14169391" h="14149197">
                  <a:moveTo>
                    <a:pt x="14169389" y="7074027"/>
                  </a:moveTo>
                  <a:cubicBezTo>
                    <a:pt x="14169389" y="10981690"/>
                    <a:pt x="10996422" y="14149197"/>
                    <a:pt x="7084186" y="14149197"/>
                  </a:cubicBezTo>
                  <a:cubicBezTo>
                    <a:pt x="3171951" y="14149197"/>
                    <a:pt x="0" y="10981817"/>
                    <a:pt x="0" y="7074027"/>
                  </a:cubicBezTo>
                  <a:cubicBezTo>
                    <a:pt x="0" y="3167380"/>
                    <a:pt x="3171952" y="0"/>
                    <a:pt x="7084187" y="0"/>
                  </a:cubicBezTo>
                  <a:cubicBezTo>
                    <a:pt x="10996422" y="0"/>
                    <a:pt x="14169391" y="3167380"/>
                    <a:pt x="14169391" y="7074027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1573192" y="8188726"/>
            <a:ext cx="3706708" cy="3701344"/>
            <a:chOff x="0" y="0"/>
            <a:chExt cx="4942277" cy="4935125"/>
          </a:xfrm>
        </p:grpSpPr>
        <p:sp>
          <p:nvSpPr>
            <p:cNvPr id="6" name="Freeform 6"/>
            <p:cNvSpPr/>
            <p:nvPr/>
          </p:nvSpPr>
          <p:spPr>
            <a:xfrm>
              <a:off x="71501" y="21082"/>
              <a:ext cx="4942205" cy="4935220"/>
            </a:xfrm>
            <a:custGeom>
              <a:avLst/>
              <a:gdLst/>
              <a:ahLst/>
              <a:cxnLst/>
              <a:rect l="l" t="t" r="r" b="b"/>
              <a:pathLst>
                <a:path w="4942205" h="4935220">
                  <a:moveTo>
                    <a:pt x="4942205" y="2467356"/>
                  </a:moveTo>
                  <a:cubicBezTo>
                    <a:pt x="4942205" y="3830320"/>
                    <a:pt x="3835527" y="4935220"/>
                    <a:pt x="2470912" y="4935220"/>
                  </a:cubicBezTo>
                  <a:cubicBezTo>
                    <a:pt x="1106297" y="4935220"/>
                    <a:pt x="0" y="3830320"/>
                    <a:pt x="0" y="2467356"/>
                  </a:cubicBezTo>
                  <a:cubicBezTo>
                    <a:pt x="0" y="1104773"/>
                    <a:pt x="1106297" y="0"/>
                    <a:pt x="2470912" y="0"/>
                  </a:cubicBezTo>
                  <a:cubicBezTo>
                    <a:pt x="3835527" y="0"/>
                    <a:pt x="4942205" y="1104773"/>
                    <a:pt x="4942205" y="2467356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117860" y="250198"/>
            <a:ext cx="1890441" cy="639834"/>
          </a:xfrm>
          <a:custGeom>
            <a:avLst/>
            <a:gdLst/>
            <a:ahLst/>
            <a:cxnLst/>
            <a:rect l="l" t="t" r="r" b="b"/>
            <a:pathLst>
              <a:path w="1890441" h="639834">
                <a:moveTo>
                  <a:pt x="0" y="0"/>
                </a:moveTo>
                <a:lnTo>
                  <a:pt x="1890441" y="0"/>
                </a:lnTo>
                <a:lnTo>
                  <a:pt x="1890441" y="639834"/>
                </a:lnTo>
                <a:lnTo>
                  <a:pt x="0" y="639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2592876" y="9263530"/>
            <a:ext cx="391786" cy="391786"/>
            <a:chOff x="0" y="0"/>
            <a:chExt cx="522381" cy="522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2351" cy="522351"/>
            </a:xfrm>
            <a:custGeom>
              <a:avLst/>
              <a:gdLst/>
              <a:ahLst/>
              <a:cxnLst/>
              <a:rect l="l" t="t" r="r" b="b"/>
              <a:pathLst>
                <a:path w="522351" h="522351">
                  <a:moveTo>
                    <a:pt x="522351" y="176530"/>
                  </a:moveTo>
                  <a:lnTo>
                    <a:pt x="345821" y="176530"/>
                  </a:lnTo>
                  <a:lnTo>
                    <a:pt x="345821" y="0"/>
                  </a:lnTo>
                  <a:lnTo>
                    <a:pt x="176530" y="0"/>
                  </a:lnTo>
                  <a:lnTo>
                    <a:pt x="176530" y="176530"/>
                  </a:lnTo>
                  <a:lnTo>
                    <a:pt x="0" y="176530"/>
                  </a:lnTo>
                  <a:lnTo>
                    <a:pt x="0" y="345821"/>
                  </a:lnTo>
                  <a:lnTo>
                    <a:pt x="176530" y="345821"/>
                  </a:lnTo>
                  <a:lnTo>
                    <a:pt x="176530" y="522351"/>
                  </a:lnTo>
                  <a:lnTo>
                    <a:pt x="345821" y="522351"/>
                  </a:lnTo>
                  <a:lnTo>
                    <a:pt x="345821" y="345821"/>
                  </a:lnTo>
                  <a:lnTo>
                    <a:pt x="522351" y="345821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737378" y="8143450"/>
            <a:ext cx="687572" cy="687572"/>
            <a:chOff x="0" y="0"/>
            <a:chExt cx="916763" cy="9167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6813" cy="916813"/>
            </a:xfrm>
            <a:custGeom>
              <a:avLst/>
              <a:gdLst/>
              <a:ahLst/>
              <a:cxnLst/>
              <a:rect l="l" t="t" r="r" b="b"/>
              <a:pathLst>
                <a:path w="916813" h="916813">
                  <a:moveTo>
                    <a:pt x="916813" y="309880"/>
                  </a:moveTo>
                  <a:lnTo>
                    <a:pt x="606933" y="309880"/>
                  </a:lnTo>
                  <a:lnTo>
                    <a:pt x="606933" y="0"/>
                  </a:lnTo>
                  <a:lnTo>
                    <a:pt x="309880" y="0"/>
                  </a:lnTo>
                  <a:lnTo>
                    <a:pt x="309880" y="309880"/>
                  </a:lnTo>
                  <a:lnTo>
                    <a:pt x="0" y="309880"/>
                  </a:lnTo>
                  <a:lnTo>
                    <a:pt x="0" y="606933"/>
                  </a:lnTo>
                  <a:lnTo>
                    <a:pt x="309880" y="606933"/>
                  </a:lnTo>
                  <a:lnTo>
                    <a:pt x="309880" y="916813"/>
                  </a:lnTo>
                  <a:lnTo>
                    <a:pt x="606933" y="916813"/>
                  </a:lnTo>
                  <a:lnTo>
                    <a:pt x="606933" y="606933"/>
                  </a:lnTo>
                  <a:lnTo>
                    <a:pt x="916813" y="606933"/>
                  </a:lnTo>
                  <a:close/>
                </a:path>
              </a:pathLst>
            </a:custGeom>
            <a:solidFill>
              <a:srgbClr val="6BC1D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559630" y="9307878"/>
            <a:ext cx="373624" cy="373624"/>
            <a:chOff x="0" y="0"/>
            <a:chExt cx="498165" cy="4981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8221" cy="498221"/>
            </a:xfrm>
            <a:custGeom>
              <a:avLst/>
              <a:gdLst/>
              <a:ahLst/>
              <a:cxnLst/>
              <a:rect l="l" t="t" r="r" b="b"/>
              <a:pathLst>
                <a:path w="498221" h="498221">
                  <a:moveTo>
                    <a:pt x="498221" y="168402"/>
                  </a:moveTo>
                  <a:lnTo>
                    <a:pt x="329819" y="168402"/>
                  </a:lnTo>
                  <a:lnTo>
                    <a:pt x="329819" y="0"/>
                  </a:lnTo>
                  <a:lnTo>
                    <a:pt x="168402" y="0"/>
                  </a:lnTo>
                  <a:lnTo>
                    <a:pt x="168402" y="168402"/>
                  </a:lnTo>
                  <a:lnTo>
                    <a:pt x="0" y="168402"/>
                  </a:lnTo>
                  <a:lnTo>
                    <a:pt x="0" y="329819"/>
                  </a:lnTo>
                  <a:lnTo>
                    <a:pt x="168402" y="329819"/>
                  </a:lnTo>
                  <a:lnTo>
                    <a:pt x="168402" y="498221"/>
                  </a:lnTo>
                  <a:lnTo>
                    <a:pt x="329819" y="498221"/>
                  </a:lnTo>
                  <a:lnTo>
                    <a:pt x="329819" y="329819"/>
                  </a:lnTo>
                  <a:lnTo>
                    <a:pt x="498221" y="329819"/>
                  </a:ln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5425448" y="5608692"/>
            <a:ext cx="4190972" cy="5615568"/>
          </a:xfrm>
          <a:custGeom>
            <a:avLst/>
            <a:gdLst/>
            <a:ahLst/>
            <a:cxnLst/>
            <a:rect l="l" t="t" r="r" b="b"/>
            <a:pathLst>
              <a:path w="4190972" h="5615568">
                <a:moveTo>
                  <a:pt x="0" y="0"/>
                </a:moveTo>
                <a:lnTo>
                  <a:pt x="4190972" y="0"/>
                </a:lnTo>
                <a:lnTo>
                  <a:pt x="4190972" y="5615568"/>
                </a:lnTo>
                <a:lnTo>
                  <a:pt x="0" y="561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17" r="-51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88396" y="1190027"/>
            <a:ext cx="13711207" cy="812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70"/>
              </a:lnSpc>
            </a:pPr>
            <a:r>
              <a:rPr lang="en-US" sz="564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User Authentication and registration: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F61410-9FC1-7EB1-6813-70C6F92F1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66" y="2353957"/>
            <a:ext cx="13024087" cy="6206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User registration Page: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D95B2-2102-F486-B51B-6C4EE617E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" t="1838" r="3811"/>
          <a:stretch/>
        </p:blipFill>
        <p:spPr>
          <a:xfrm>
            <a:off x="2057400" y="2186741"/>
            <a:ext cx="14173200" cy="7102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Therapist registration Page: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F55E7-BC0B-87F9-5D03-9124E5E940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" t="1725" r="4423"/>
          <a:stretch/>
        </p:blipFill>
        <p:spPr>
          <a:xfrm>
            <a:off x="2971800" y="2259014"/>
            <a:ext cx="13251375" cy="6958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9558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Login Page: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829DB-CCE8-3775-F90D-530FF0916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t="2742" r="4149"/>
          <a:stretch/>
        </p:blipFill>
        <p:spPr>
          <a:xfrm>
            <a:off x="1828800" y="2095500"/>
            <a:ext cx="14097000" cy="7081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229</Words>
  <Application>Microsoft Office PowerPoint</Application>
  <PresentationFormat>Custom</PresentationFormat>
  <Paragraphs>60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Rounded MT Bold</vt:lpstr>
      <vt:lpstr>Arimo</vt:lpstr>
      <vt:lpstr>Open Sans Bold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</dc:title>
  <dc:creator>AASTHA KARN</dc:creator>
  <cp:lastModifiedBy>ibrahim shaik</cp:lastModifiedBy>
  <cp:revision>9</cp:revision>
  <dcterms:created xsi:type="dcterms:W3CDTF">2006-08-16T00:00:00Z</dcterms:created>
  <dcterms:modified xsi:type="dcterms:W3CDTF">2025-01-02T10:40:38Z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470073CAA4EF40ECBAC4525EC116B58E_12</vt:lpwstr>
  </property>
  <property fmtid="{D5CDD505-2E9C-101B-9397-08002B2CF9AE}" pid="3" name="KSOProductBuildVer">
    <vt:lpwstr>2057-12.2.0.18639</vt:lpwstr>
  </property>
</Properties>
</file>